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6.jpg" ContentType="image/jpeg"/>
  <Override PartName="/ppt/media/image18.jpg" ContentType="image/jpeg"/>
  <Override PartName="/ppt/notesSlides/notesSlide1.xml" ContentType="application/vnd.openxmlformats-officedocument.presentationml.notesSlide+xml"/>
  <Override PartName="/ppt/media/image29.jpg" ContentType="image/jpeg"/>
  <Override PartName="/ppt/media/image31.jpg" ContentType="image/jpeg"/>
  <Override PartName="/ppt/notesSlides/notesSlide2.xml" ContentType="application/vnd.openxmlformats-officedocument.presentationml.notesSlide+xml"/>
  <Override PartName="/ppt/media/image40.jpg" ContentType="image/jpeg"/>
  <Override PartName="/ppt/media/image41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0" r:id="rId5"/>
  </p:sldMasterIdLst>
  <p:notesMasterIdLst>
    <p:notesMasterId r:id="rId34"/>
  </p:notesMasterIdLst>
  <p:sldIdLst>
    <p:sldId id="256" r:id="rId6"/>
    <p:sldId id="261" r:id="rId7"/>
    <p:sldId id="259" r:id="rId8"/>
    <p:sldId id="265" r:id="rId9"/>
    <p:sldId id="266" r:id="rId10"/>
    <p:sldId id="270" r:id="rId11"/>
    <p:sldId id="285" r:id="rId12"/>
    <p:sldId id="269" r:id="rId13"/>
    <p:sldId id="275" r:id="rId14"/>
    <p:sldId id="276" r:id="rId15"/>
    <p:sldId id="278" r:id="rId16"/>
    <p:sldId id="279" r:id="rId17"/>
    <p:sldId id="280" r:id="rId18"/>
    <p:sldId id="272" r:id="rId19"/>
    <p:sldId id="282" r:id="rId20"/>
    <p:sldId id="284" r:id="rId21"/>
    <p:sldId id="273" r:id="rId22"/>
    <p:sldId id="283" r:id="rId23"/>
    <p:sldId id="291" r:id="rId24"/>
    <p:sldId id="293" r:id="rId25"/>
    <p:sldId id="296" r:id="rId26"/>
    <p:sldId id="294" r:id="rId27"/>
    <p:sldId id="295" r:id="rId28"/>
    <p:sldId id="281" r:id="rId29"/>
    <p:sldId id="286" r:id="rId30"/>
    <p:sldId id="287" r:id="rId31"/>
    <p:sldId id="288" r:id="rId32"/>
    <p:sldId id="28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E481BE-D87D-4CEF-D9FB-0929CFE423C2}" v="100" dt="2019-01-17T07:23:09.365"/>
    <p1510:client id="{42FE0E4E-2C06-B858-0850-7AC001AA99EE}" v="167" dt="2019-01-17T06:42:48.924"/>
    <p1510:client id="{0F719EA8-AA52-4B11-68CC-02B9E575971F}" v="135" dt="2019-01-17T05:11:38.630"/>
    <p1510:client id="{F625DC4E-96DC-4092-0239-A747B4596D81}" v="207" dt="2019-01-17T04:13:51.518"/>
    <p1510:client id="{9B855874-5CC6-8FA0-95E2-01CC1C855E6E}" v="264" dt="2019-01-17T07:30:07.989"/>
    <p1510:client id="{0CFB1AC7-C4DB-6443-BC41-6F3BA489499E}" v="435" dt="2019-01-17T07:09:55.843"/>
    <p1510:client id="{EB0A775F-CBA0-70EB-538F-F0EED23B1677}" v="26" dt="2019-01-17T07:29:07.798"/>
    <p1510:client id="{498DA7C2-B7F9-BB51-3F26-13C42A09980D}" v="68" dt="2019-01-17T07:34:46.6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microsoft.com/office/2016/11/relationships/changesInfo" Target="changesInfos/changesInfo1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asa Nelakuditi" userId="fce4bab8-7afd-4719-8609-4b9872d62cd6" providerId="ADAL" clId="{0CFB1AC7-C4DB-6443-BC41-6F3BA489499E}"/>
    <pc:docChg chg="undo custSel mod addSld delSld modSld">
      <pc:chgData name="Manasa Nelakuditi" userId="fce4bab8-7afd-4719-8609-4b9872d62cd6" providerId="ADAL" clId="{0CFB1AC7-C4DB-6443-BC41-6F3BA489499E}" dt="2019-01-17T07:09:55.843" v="1136" actId="14100"/>
      <pc:docMkLst>
        <pc:docMk/>
      </pc:docMkLst>
      <pc:sldChg chg="modSp">
        <pc:chgData name="Manasa Nelakuditi" userId="fce4bab8-7afd-4719-8609-4b9872d62cd6" providerId="ADAL" clId="{0CFB1AC7-C4DB-6443-BC41-6F3BA489499E}" dt="2019-01-17T07:08:44.249" v="1127" actId="255"/>
        <pc:sldMkLst>
          <pc:docMk/>
          <pc:sldMk cId="385555153" sldId="261"/>
        </pc:sldMkLst>
        <pc:spChg chg="mod">
          <ac:chgData name="Manasa Nelakuditi" userId="fce4bab8-7afd-4719-8609-4b9872d62cd6" providerId="ADAL" clId="{0CFB1AC7-C4DB-6443-BC41-6F3BA489499E}" dt="2019-01-17T07:08:44.249" v="1127" actId="255"/>
          <ac:spMkLst>
            <pc:docMk/>
            <pc:sldMk cId="385555153" sldId="261"/>
            <ac:spMk id="6" creationId="{00000000-0000-0000-0000-000000000000}"/>
          </ac:spMkLst>
        </pc:spChg>
        <pc:spChg chg="mod">
          <ac:chgData name="Manasa Nelakuditi" userId="fce4bab8-7afd-4719-8609-4b9872d62cd6" providerId="ADAL" clId="{0CFB1AC7-C4DB-6443-BC41-6F3BA489499E}" dt="2019-01-17T06:37:10.438" v="875" actId="20577"/>
          <ac:spMkLst>
            <pc:docMk/>
            <pc:sldMk cId="385555153" sldId="261"/>
            <ac:spMk id="7" creationId="{00000000-0000-0000-0000-000000000000}"/>
          </ac:spMkLst>
        </pc:spChg>
      </pc:sldChg>
      <pc:sldChg chg="modSp add">
        <pc:chgData name="Manasa Nelakuditi" userId="fce4bab8-7afd-4719-8609-4b9872d62cd6" providerId="ADAL" clId="{0CFB1AC7-C4DB-6443-BC41-6F3BA489499E}" dt="2019-01-17T07:08:29.260" v="1125" actId="255"/>
        <pc:sldMkLst>
          <pc:docMk/>
          <pc:sldMk cId="4093852441" sldId="269"/>
        </pc:sldMkLst>
        <pc:spChg chg="mod">
          <ac:chgData name="Manasa Nelakuditi" userId="fce4bab8-7afd-4719-8609-4b9872d62cd6" providerId="ADAL" clId="{0CFB1AC7-C4DB-6443-BC41-6F3BA489499E}" dt="2019-01-17T07:08:29.260" v="1125" actId="255"/>
          <ac:spMkLst>
            <pc:docMk/>
            <pc:sldMk cId="4093852441" sldId="269"/>
            <ac:spMk id="6" creationId="{00000000-0000-0000-0000-000000000000}"/>
          </ac:spMkLst>
        </pc:spChg>
        <pc:spChg chg="mod">
          <ac:chgData name="Manasa Nelakuditi" userId="fce4bab8-7afd-4719-8609-4b9872d62cd6" providerId="ADAL" clId="{0CFB1AC7-C4DB-6443-BC41-6F3BA489499E}" dt="2019-01-17T06:36:01.432" v="816" actId="2711"/>
          <ac:spMkLst>
            <pc:docMk/>
            <pc:sldMk cId="4093852441" sldId="269"/>
            <ac:spMk id="7" creationId="{00000000-0000-0000-0000-000000000000}"/>
          </ac:spMkLst>
        </pc:spChg>
      </pc:sldChg>
      <pc:sldChg chg="delSp modSp add">
        <pc:chgData name="Manasa Nelakuditi" userId="fce4bab8-7afd-4719-8609-4b9872d62cd6" providerId="ADAL" clId="{0CFB1AC7-C4DB-6443-BC41-6F3BA489499E}" dt="2019-01-17T05:54:57.651" v="56" actId="1076"/>
        <pc:sldMkLst>
          <pc:docMk/>
          <pc:sldMk cId="1207270281" sldId="270"/>
        </pc:sldMkLst>
        <pc:spChg chg="mod">
          <ac:chgData name="Manasa Nelakuditi" userId="fce4bab8-7afd-4719-8609-4b9872d62cd6" providerId="ADAL" clId="{0CFB1AC7-C4DB-6443-BC41-6F3BA489499E}" dt="2019-01-17T02:22:43.865" v="28" actId="1076"/>
          <ac:spMkLst>
            <pc:docMk/>
            <pc:sldMk cId="1207270281" sldId="270"/>
            <ac:spMk id="8" creationId="{00000000-0000-0000-0000-000000000000}"/>
          </ac:spMkLst>
        </pc:spChg>
        <pc:spChg chg="del">
          <ac:chgData name="Manasa Nelakuditi" userId="fce4bab8-7afd-4719-8609-4b9872d62cd6" providerId="ADAL" clId="{0CFB1AC7-C4DB-6443-BC41-6F3BA489499E}" dt="2019-01-17T05:54:53.511" v="55" actId="478"/>
          <ac:spMkLst>
            <pc:docMk/>
            <pc:sldMk cId="1207270281" sldId="270"/>
            <ac:spMk id="10" creationId="{00000000-0000-0000-0000-000000000000}"/>
          </ac:spMkLst>
        </pc:spChg>
        <pc:spChg chg="mod">
          <ac:chgData name="Manasa Nelakuditi" userId="fce4bab8-7afd-4719-8609-4b9872d62cd6" providerId="ADAL" clId="{0CFB1AC7-C4DB-6443-BC41-6F3BA489499E}" dt="2019-01-17T02:21:08.802" v="11" actId="1076"/>
          <ac:spMkLst>
            <pc:docMk/>
            <pc:sldMk cId="1207270281" sldId="270"/>
            <ac:spMk id="11" creationId="{00000000-0000-0000-0000-000000000000}"/>
          </ac:spMkLst>
        </pc:spChg>
        <pc:spChg chg="mod">
          <ac:chgData name="Manasa Nelakuditi" userId="fce4bab8-7afd-4719-8609-4b9872d62cd6" providerId="ADAL" clId="{0CFB1AC7-C4DB-6443-BC41-6F3BA489499E}" dt="2019-01-17T02:22:06.395" v="21" actId="1076"/>
          <ac:spMkLst>
            <pc:docMk/>
            <pc:sldMk cId="1207270281" sldId="270"/>
            <ac:spMk id="12" creationId="{00000000-0000-0000-0000-000000000000}"/>
          </ac:spMkLst>
        </pc:spChg>
        <pc:spChg chg="mod">
          <ac:chgData name="Manasa Nelakuditi" userId="fce4bab8-7afd-4719-8609-4b9872d62cd6" providerId="ADAL" clId="{0CFB1AC7-C4DB-6443-BC41-6F3BA489499E}" dt="2019-01-17T02:23:00.897" v="31" actId="1076"/>
          <ac:spMkLst>
            <pc:docMk/>
            <pc:sldMk cId="1207270281" sldId="270"/>
            <ac:spMk id="31" creationId="{73DA70D6-0CAB-F643-9B84-ABEBF3B6D367}"/>
          </ac:spMkLst>
        </pc:spChg>
        <pc:spChg chg="mod">
          <ac:chgData name="Manasa Nelakuditi" userId="fce4bab8-7afd-4719-8609-4b9872d62cd6" providerId="ADAL" clId="{0CFB1AC7-C4DB-6443-BC41-6F3BA489499E}" dt="2019-01-17T02:23:07.158" v="33" actId="1076"/>
          <ac:spMkLst>
            <pc:docMk/>
            <pc:sldMk cId="1207270281" sldId="270"/>
            <ac:spMk id="44" creationId="{39B4A83E-AEBD-AF4A-8711-F202229C15A4}"/>
          </ac:spMkLst>
        </pc:spChg>
        <pc:picChg chg="mod">
          <ac:chgData name="Manasa Nelakuditi" userId="fce4bab8-7afd-4719-8609-4b9872d62cd6" providerId="ADAL" clId="{0CFB1AC7-C4DB-6443-BC41-6F3BA489499E}" dt="2019-01-17T02:22:01.420" v="20" actId="1076"/>
          <ac:picMkLst>
            <pc:docMk/>
            <pc:sldMk cId="1207270281" sldId="270"/>
            <ac:picMk id="2" creationId="{A6962948-57F8-DB4D-A209-2D6EBEA68824}"/>
          </ac:picMkLst>
        </pc:picChg>
        <pc:picChg chg="mod">
          <ac:chgData name="Manasa Nelakuditi" userId="fce4bab8-7afd-4719-8609-4b9872d62cd6" providerId="ADAL" clId="{0CFB1AC7-C4DB-6443-BC41-6F3BA489499E}" dt="2019-01-17T02:20:48.225" v="6" actId="1076"/>
          <ac:picMkLst>
            <pc:docMk/>
            <pc:sldMk cId="1207270281" sldId="270"/>
            <ac:picMk id="4" creationId="{756EF5FD-53EC-B84C-9E45-5560F768B3EA}"/>
          </ac:picMkLst>
        </pc:picChg>
        <pc:picChg chg="mod">
          <ac:chgData name="Manasa Nelakuditi" userId="fce4bab8-7afd-4719-8609-4b9872d62cd6" providerId="ADAL" clId="{0CFB1AC7-C4DB-6443-BC41-6F3BA489499E}" dt="2019-01-17T02:21:38.348" v="14" actId="1076"/>
          <ac:picMkLst>
            <pc:docMk/>
            <pc:sldMk cId="1207270281" sldId="270"/>
            <ac:picMk id="5" creationId="{08C7EE2B-4A94-994A-8E6B-3D8B40BD378A}"/>
          </ac:picMkLst>
        </pc:picChg>
        <pc:picChg chg="mod">
          <ac:chgData name="Manasa Nelakuditi" userId="fce4bab8-7afd-4719-8609-4b9872d62cd6" providerId="ADAL" clId="{0CFB1AC7-C4DB-6443-BC41-6F3BA489499E}" dt="2019-01-17T02:21:58.551" v="19" actId="1076"/>
          <ac:picMkLst>
            <pc:docMk/>
            <pc:sldMk cId="1207270281" sldId="270"/>
            <ac:picMk id="6" creationId="{0FF64D29-50B9-F040-A5F7-24C75DED0A21}"/>
          </ac:picMkLst>
        </pc:picChg>
        <pc:picChg chg="mod">
          <ac:chgData name="Manasa Nelakuditi" userId="fce4bab8-7afd-4719-8609-4b9872d62cd6" providerId="ADAL" clId="{0CFB1AC7-C4DB-6443-BC41-6F3BA489499E}" dt="2019-01-17T02:22:53.792" v="29" actId="1076"/>
          <ac:picMkLst>
            <pc:docMk/>
            <pc:sldMk cId="1207270281" sldId="270"/>
            <ac:picMk id="21" creationId="{1BB1E826-5E57-DF49-B72C-FBBE48854B3A}"/>
          </ac:picMkLst>
        </pc:picChg>
        <pc:picChg chg="mod">
          <ac:chgData name="Manasa Nelakuditi" userId="fce4bab8-7afd-4719-8609-4b9872d62cd6" providerId="ADAL" clId="{0CFB1AC7-C4DB-6443-BC41-6F3BA489499E}" dt="2019-01-17T02:22:57.424" v="30" actId="1076"/>
          <ac:picMkLst>
            <pc:docMk/>
            <pc:sldMk cId="1207270281" sldId="270"/>
            <ac:picMk id="23" creationId="{EBF0FBDE-0A8B-E346-BE62-2A0F495D5628}"/>
          </ac:picMkLst>
        </pc:picChg>
        <pc:picChg chg="mod">
          <ac:chgData name="Manasa Nelakuditi" userId="fce4bab8-7afd-4719-8609-4b9872d62cd6" providerId="ADAL" clId="{0CFB1AC7-C4DB-6443-BC41-6F3BA489499E}" dt="2019-01-17T05:54:57.651" v="56" actId="1076"/>
          <ac:picMkLst>
            <pc:docMk/>
            <pc:sldMk cId="1207270281" sldId="270"/>
            <ac:picMk id="39" creationId="{C7FB11ED-E4E9-954B-99E3-85843B45AFEC}"/>
          </ac:picMkLst>
        </pc:picChg>
      </pc:sldChg>
      <pc:sldChg chg="modSp">
        <pc:chgData name="Manasa Nelakuditi" userId="fce4bab8-7afd-4719-8609-4b9872d62cd6" providerId="ADAL" clId="{0CFB1AC7-C4DB-6443-BC41-6F3BA489499E}" dt="2019-01-17T05:55:30.716" v="57" actId="14100"/>
        <pc:sldMkLst>
          <pc:docMk/>
          <pc:sldMk cId="273507010" sldId="272"/>
        </pc:sldMkLst>
        <pc:picChg chg="mod">
          <ac:chgData name="Manasa Nelakuditi" userId="fce4bab8-7afd-4719-8609-4b9872d62cd6" providerId="ADAL" clId="{0CFB1AC7-C4DB-6443-BC41-6F3BA489499E}" dt="2019-01-17T05:55:30.716" v="57" actId="14100"/>
          <ac:picMkLst>
            <pc:docMk/>
            <pc:sldMk cId="273507010" sldId="272"/>
            <ac:picMk id="12" creationId="{D473BF28-FBCC-4C0B-967E-EC5B5C2E39BB}"/>
          </ac:picMkLst>
        </pc:picChg>
      </pc:sldChg>
      <pc:sldChg chg="modSp">
        <pc:chgData name="Manasa Nelakuditi" userId="fce4bab8-7afd-4719-8609-4b9872d62cd6" providerId="ADAL" clId="{0CFB1AC7-C4DB-6443-BC41-6F3BA489499E}" dt="2019-01-17T05:56:39.262" v="73" actId="1035"/>
        <pc:sldMkLst>
          <pc:docMk/>
          <pc:sldMk cId="1825219735" sldId="273"/>
        </pc:sldMkLst>
        <pc:picChg chg="mod">
          <ac:chgData name="Manasa Nelakuditi" userId="fce4bab8-7afd-4719-8609-4b9872d62cd6" providerId="ADAL" clId="{0CFB1AC7-C4DB-6443-BC41-6F3BA489499E}" dt="2019-01-17T05:56:39.262" v="73" actId="1035"/>
          <ac:picMkLst>
            <pc:docMk/>
            <pc:sldMk cId="1825219735" sldId="273"/>
            <ac:picMk id="21" creationId="{62A53E40-A2A4-4822-8EB7-B0B7839F5A5A}"/>
          </ac:picMkLst>
        </pc:picChg>
      </pc:sldChg>
      <pc:sldChg chg="modSp add">
        <pc:chgData name="Manasa Nelakuditi" userId="fce4bab8-7afd-4719-8609-4b9872d62cd6" providerId="ADAL" clId="{0CFB1AC7-C4DB-6443-BC41-6F3BA489499E}" dt="2019-01-17T07:08:24.282" v="1124" actId="255"/>
        <pc:sldMkLst>
          <pc:docMk/>
          <pc:sldMk cId="2838097417" sldId="275"/>
        </pc:sldMkLst>
        <pc:spChg chg="mod">
          <ac:chgData name="Manasa Nelakuditi" userId="fce4bab8-7afd-4719-8609-4b9872d62cd6" providerId="ADAL" clId="{0CFB1AC7-C4DB-6443-BC41-6F3BA489499E}" dt="2019-01-17T07:08:24.282" v="1124" actId="255"/>
          <ac:spMkLst>
            <pc:docMk/>
            <pc:sldMk cId="2838097417" sldId="275"/>
            <ac:spMk id="6" creationId="{00000000-0000-0000-0000-000000000000}"/>
          </ac:spMkLst>
        </pc:spChg>
      </pc:sldChg>
      <pc:sldChg chg="del">
        <pc:chgData name="Manasa Nelakuditi" userId="fce4bab8-7afd-4719-8609-4b9872d62cd6" providerId="ADAL" clId="{0CFB1AC7-C4DB-6443-BC41-6F3BA489499E}" dt="2019-01-17T06:33:05.193" v="744" actId="2696"/>
        <pc:sldMkLst>
          <pc:docMk/>
          <pc:sldMk cId="4167978173" sldId="275"/>
        </pc:sldMkLst>
      </pc:sldChg>
      <pc:sldChg chg="del">
        <pc:chgData name="Manasa Nelakuditi" userId="fce4bab8-7afd-4719-8609-4b9872d62cd6" providerId="ADAL" clId="{0CFB1AC7-C4DB-6443-BC41-6F3BA489499E}" dt="2019-01-17T06:33:05.200" v="745" actId="2696"/>
        <pc:sldMkLst>
          <pc:docMk/>
          <pc:sldMk cId="349077837" sldId="276"/>
        </pc:sldMkLst>
      </pc:sldChg>
      <pc:sldChg chg="addSp delSp modSp add setBg">
        <pc:chgData name="Manasa Nelakuditi" userId="fce4bab8-7afd-4719-8609-4b9872d62cd6" providerId="ADAL" clId="{0CFB1AC7-C4DB-6443-BC41-6F3BA489499E}" dt="2019-01-17T07:08:17.008" v="1123"/>
        <pc:sldMkLst>
          <pc:docMk/>
          <pc:sldMk cId="2406796278" sldId="276"/>
        </pc:sldMkLst>
        <pc:spChg chg="add del mod">
          <ac:chgData name="Manasa Nelakuditi" userId="fce4bab8-7afd-4719-8609-4b9872d62cd6" providerId="ADAL" clId="{0CFB1AC7-C4DB-6443-BC41-6F3BA489499E}" dt="2019-01-17T07:08:17.008" v="1123"/>
          <ac:spMkLst>
            <pc:docMk/>
            <pc:sldMk cId="2406796278" sldId="276"/>
            <ac:spMk id="2" creationId="{1477568C-6DDE-A44C-89EA-6F794B52B6F8}"/>
          </ac:spMkLst>
        </pc:spChg>
        <pc:spChg chg="mod">
          <ac:chgData name="Manasa Nelakuditi" userId="fce4bab8-7afd-4719-8609-4b9872d62cd6" providerId="ADAL" clId="{0CFB1AC7-C4DB-6443-BC41-6F3BA489499E}" dt="2019-01-17T07:07:25.328" v="1109" actId="255"/>
          <ac:spMkLst>
            <pc:docMk/>
            <pc:sldMk cId="2406796278" sldId="276"/>
            <ac:spMk id="14" creationId="{535C0080-36E8-40D4-8E05-7575F14BBC2E}"/>
          </ac:spMkLst>
        </pc:spChg>
        <pc:picChg chg="mod">
          <ac:chgData name="Manasa Nelakuditi" userId="fce4bab8-7afd-4719-8609-4b9872d62cd6" providerId="ADAL" clId="{0CFB1AC7-C4DB-6443-BC41-6F3BA489499E}" dt="2019-01-17T07:07:45.284" v="1113" actId="14100"/>
          <ac:picMkLst>
            <pc:docMk/>
            <pc:sldMk cId="2406796278" sldId="276"/>
            <ac:picMk id="8" creationId="{8B4D630C-5AD0-44C9-B865-38C39AEC7D1D}"/>
          </ac:picMkLst>
        </pc:picChg>
      </pc:sldChg>
      <pc:sldChg chg="del">
        <pc:chgData name="Manasa Nelakuditi" userId="fce4bab8-7afd-4719-8609-4b9872d62cd6" providerId="ADAL" clId="{0CFB1AC7-C4DB-6443-BC41-6F3BA489499E}" dt="2019-01-17T06:33:05.207" v="746" actId="2696"/>
        <pc:sldMkLst>
          <pc:docMk/>
          <pc:sldMk cId="1734941595" sldId="278"/>
        </pc:sldMkLst>
      </pc:sldChg>
      <pc:sldChg chg="modSp add setBg">
        <pc:chgData name="Manasa Nelakuditi" userId="fce4bab8-7afd-4719-8609-4b9872d62cd6" providerId="ADAL" clId="{0CFB1AC7-C4DB-6443-BC41-6F3BA489499E}" dt="2019-01-17T07:08:15.884" v="1121" actId="14100"/>
        <pc:sldMkLst>
          <pc:docMk/>
          <pc:sldMk cId="3912654092" sldId="278"/>
        </pc:sldMkLst>
        <pc:spChg chg="mod">
          <ac:chgData name="Manasa Nelakuditi" userId="fce4bab8-7afd-4719-8609-4b9872d62cd6" providerId="ADAL" clId="{0CFB1AC7-C4DB-6443-BC41-6F3BA489499E}" dt="2019-01-17T07:08:00.765" v="1116" actId="14100"/>
          <ac:spMkLst>
            <pc:docMk/>
            <pc:sldMk cId="3912654092" sldId="278"/>
            <ac:spMk id="5" creationId="{1E7EB359-EDEB-4619-B3E9-A5D6B75A6366}"/>
          </ac:spMkLst>
        </pc:spChg>
        <pc:picChg chg="mod">
          <ac:chgData name="Manasa Nelakuditi" userId="fce4bab8-7afd-4719-8609-4b9872d62cd6" providerId="ADAL" clId="{0CFB1AC7-C4DB-6443-BC41-6F3BA489499E}" dt="2019-01-17T07:08:15.884" v="1121" actId="14100"/>
          <ac:picMkLst>
            <pc:docMk/>
            <pc:sldMk cId="3912654092" sldId="278"/>
            <ac:picMk id="2" creationId="{F4DD4898-D164-447B-8B12-CDBA9E869737}"/>
          </ac:picMkLst>
        </pc:picChg>
      </pc:sldChg>
      <pc:sldChg chg="modSp add setBg">
        <pc:chgData name="Manasa Nelakuditi" userId="fce4bab8-7afd-4719-8609-4b9872d62cd6" providerId="ADAL" clId="{0CFB1AC7-C4DB-6443-BC41-6F3BA489499E}" dt="2019-01-17T07:09:12.626" v="1131" actId="1076"/>
        <pc:sldMkLst>
          <pc:docMk/>
          <pc:sldMk cId="421062045" sldId="279"/>
        </pc:sldMkLst>
        <pc:spChg chg="mod">
          <ac:chgData name="Manasa Nelakuditi" userId="fce4bab8-7afd-4719-8609-4b9872d62cd6" providerId="ADAL" clId="{0CFB1AC7-C4DB-6443-BC41-6F3BA489499E}" dt="2019-01-17T07:09:08.990" v="1130" actId="14100"/>
          <ac:spMkLst>
            <pc:docMk/>
            <pc:sldMk cId="421062045" sldId="279"/>
            <ac:spMk id="5" creationId="{3063B0FC-C145-48D8-BD8D-93AF92313741}"/>
          </ac:spMkLst>
        </pc:spChg>
        <pc:picChg chg="mod">
          <ac:chgData name="Manasa Nelakuditi" userId="fce4bab8-7afd-4719-8609-4b9872d62cd6" providerId="ADAL" clId="{0CFB1AC7-C4DB-6443-BC41-6F3BA489499E}" dt="2019-01-17T07:09:12.626" v="1131" actId="1076"/>
          <ac:picMkLst>
            <pc:docMk/>
            <pc:sldMk cId="421062045" sldId="279"/>
            <ac:picMk id="2" creationId="{84B66EF1-2EB8-4FD7-9ADD-BEED18749A57}"/>
          </ac:picMkLst>
        </pc:picChg>
      </pc:sldChg>
      <pc:sldChg chg="del">
        <pc:chgData name="Manasa Nelakuditi" userId="fce4bab8-7afd-4719-8609-4b9872d62cd6" providerId="ADAL" clId="{0CFB1AC7-C4DB-6443-BC41-6F3BA489499E}" dt="2019-01-17T06:33:05.214" v="747" actId="2696"/>
        <pc:sldMkLst>
          <pc:docMk/>
          <pc:sldMk cId="1266221368" sldId="279"/>
        </pc:sldMkLst>
      </pc:sldChg>
      <pc:sldChg chg="modSp add setBg">
        <pc:chgData name="Manasa Nelakuditi" userId="fce4bab8-7afd-4719-8609-4b9872d62cd6" providerId="ADAL" clId="{0CFB1AC7-C4DB-6443-BC41-6F3BA489499E}" dt="2019-01-17T07:09:55.843" v="1136" actId="14100"/>
        <pc:sldMkLst>
          <pc:docMk/>
          <pc:sldMk cId="268388129" sldId="280"/>
        </pc:sldMkLst>
        <pc:spChg chg="mod">
          <ac:chgData name="Manasa Nelakuditi" userId="fce4bab8-7afd-4719-8609-4b9872d62cd6" providerId="ADAL" clId="{0CFB1AC7-C4DB-6443-BC41-6F3BA489499E}" dt="2019-01-17T07:09:33.963" v="1134" actId="14100"/>
          <ac:spMkLst>
            <pc:docMk/>
            <pc:sldMk cId="268388129" sldId="280"/>
            <ac:spMk id="5" creationId="{E59FBD78-79B5-42A9-BACE-15EC65054A42}"/>
          </ac:spMkLst>
        </pc:spChg>
        <pc:picChg chg="mod">
          <ac:chgData name="Manasa Nelakuditi" userId="fce4bab8-7afd-4719-8609-4b9872d62cd6" providerId="ADAL" clId="{0CFB1AC7-C4DB-6443-BC41-6F3BA489499E}" dt="2019-01-17T07:09:55.843" v="1136" actId="14100"/>
          <ac:picMkLst>
            <pc:docMk/>
            <pc:sldMk cId="268388129" sldId="280"/>
            <ac:picMk id="2" creationId="{A0C5D622-D4A0-4A14-A052-DD3F830EF96D}"/>
          </ac:picMkLst>
        </pc:picChg>
      </pc:sldChg>
      <pc:sldChg chg="del">
        <pc:chgData name="Manasa Nelakuditi" userId="fce4bab8-7afd-4719-8609-4b9872d62cd6" providerId="ADAL" clId="{0CFB1AC7-C4DB-6443-BC41-6F3BA489499E}" dt="2019-01-17T06:33:05.223" v="748" actId="2696"/>
        <pc:sldMkLst>
          <pc:docMk/>
          <pc:sldMk cId="610093635" sldId="280"/>
        </pc:sldMkLst>
      </pc:sldChg>
      <pc:sldChg chg="addSp delSp modSp">
        <pc:chgData name="Manasa Nelakuditi" userId="fce4bab8-7afd-4719-8609-4b9872d62cd6" providerId="ADAL" clId="{0CFB1AC7-C4DB-6443-BC41-6F3BA489499E}" dt="2019-01-17T06:45:54.754" v="885" actId="122"/>
        <pc:sldMkLst>
          <pc:docMk/>
          <pc:sldMk cId="1989195164" sldId="281"/>
        </pc:sldMkLst>
        <pc:spChg chg="add del mod">
          <ac:chgData name="Manasa Nelakuditi" userId="fce4bab8-7afd-4719-8609-4b9872d62cd6" providerId="ADAL" clId="{0CFB1AC7-C4DB-6443-BC41-6F3BA489499E}" dt="2019-01-17T06:10:16.606" v="676"/>
          <ac:spMkLst>
            <pc:docMk/>
            <pc:sldMk cId="1989195164" sldId="281"/>
            <ac:spMk id="3" creationId="{4D5D9F1A-5F85-3B4B-BC1B-A2F7AD76A19E}"/>
          </ac:spMkLst>
        </pc:spChg>
        <pc:spChg chg="mod">
          <ac:chgData name="Manasa Nelakuditi" userId="fce4bab8-7afd-4719-8609-4b9872d62cd6" providerId="ADAL" clId="{0CFB1AC7-C4DB-6443-BC41-6F3BA489499E}" dt="2019-01-17T06:45:54.754" v="885" actId="122"/>
          <ac:spMkLst>
            <pc:docMk/>
            <pc:sldMk cId="1989195164" sldId="281"/>
            <ac:spMk id="4" creationId="{C7162E3D-9FDF-42C0-B1D2-D7272FC266D9}"/>
          </ac:spMkLst>
        </pc:spChg>
        <pc:spChg chg="add del mod">
          <ac:chgData name="Manasa Nelakuditi" userId="fce4bab8-7afd-4719-8609-4b9872d62cd6" providerId="ADAL" clId="{0CFB1AC7-C4DB-6443-BC41-6F3BA489499E}" dt="2019-01-17T06:10:16.606" v="676"/>
          <ac:spMkLst>
            <pc:docMk/>
            <pc:sldMk cId="1989195164" sldId="281"/>
            <ac:spMk id="5" creationId="{59237C54-9925-AD40-A398-F4AF0C519224}"/>
          </ac:spMkLst>
        </pc:spChg>
        <pc:spChg chg="add mod">
          <ac:chgData name="Manasa Nelakuditi" userId="fce4bab8-7afd-4719-8609-4b9872d62cd6" providerId="ADAL" clId="{0CFB1AC7-C4DB-6443-BC41-6F3BA489499E}" dt="2019-01-17T06:14:53.138" v="731" actId="20577"/>
          <ac:spMkLst>
            <pc:docMk/>
            <pc:sldMk cId="1989195164" sldId="281"/>
            <ac:spMk id="6" creationId="{90A9A9CC-5C40-4446-8FB7-343638156C5C}"/>
          </ac:spMkLst>
        </pc:spChg>
        <pc:spChg chg="add del mod">
          <ac:chgData name="Manasa Nelakuditi" userId="fce4bab8-7afd-4719-8609-4b9872d62cd6" providerId="ADAL" clId="{0CFB1AC7-C4DB-6443-BC41-6F3BA489499E}" dt="2019-01-17T06:14:54.970" v="733"/>
          <ac:spMkLst>
            <pc:docMk/>
            <pc:sldMk cId="1989195164" sldId="281"/>
            <ac:spMk id="8" creationId="{6F67DC7F-11B3-8245-ACB1-5B3C26CC0565}"/>
          </ac:spMkLst>
        </pc:spChg>
        <pc:spChg chg="mod">
          <ac:chgData name="Manasa Nelakuditi" userId="fce4bab8-7afd-4719-8609-4b9872d62cd6" providerId="ADAL" clId="{0CFB1AC7-C4DB-6443-BC41-6F3BA489499E}" dt="2019-01-17T06:45:51.780" v="884" actId="122"/>
          <ac:spMkLst>
            <pc:docMk/>
            <pc:sldMk cId="1989195164" sldId="281"/>
            <ac:spMk id="9" creationId="{12E00D05-7D02-4769-9FEE-A3658047C83F}"/>
          </ac:spMkLst>
        </pc:spChg>
        <pc:picChg chg="mod">
          <ac:chgData name="Manasa Nelakuditi" userId="fce4bab8-7afd-4719-8609-4b9872d62cd6" providerId="ADAL" clId="{0CFB1AC7-C4DB-6443-BC41-6F3BA489499E}" dt="2019-01-17T06:11:55.891" v="686" actId="1076"/>
          <ac:picMkLst>
            <pc:docMk/>
            <pc:sldMk cId="1989195164" sldId="281"/>
            <ac:picMk id="2" creationId="{30DB3688-2F70-4CDA-AD62-7FB91479A720}"/>
          </ac:picMkLst>
        </pc:picChg>
        <pc:picChg chg="mod">
          <ac:chgData name="Manasa Nelakuditi" userId="fce4bab8-7afd-4719-8609-4b9872d62cd6" providerId="ADAL" clId="{0CFB1AC7-C4DB-6443-BC41-6F3BA489499E}" dt="2019-01-17T06:11:41.337" v="684" actId="1076"/>
          <ac:picMkLst>
            <pc:docMk/>
            <pc:sldMk cId="1989195164" sldId="281"/>
            <ac:picMk id="7" creationId="{E5E6CAB8-F843-4F4C-9BFB-630D40A86C00}"/>
          </ac:picMkLst>
        </pc:picChg>
      </pc:sldChg>
      <pc:sldChg chg="modSp">
        <pc:chgData name="Manasa Nelakuditi" userId="fce4bab8-7afd-4719-8609-4b9872d62cd6" providerId="ADAL" clId="{0CFB1AC7-C4DB-6443-BC41-6F3BA489499E}" dt="2019-01-17T05:56:03.626" v="66" actId="14100"/>
        <pc:sldMkLst>
          <pc:docMk/>
          <pc:sldMk cId="3638625306" sldId="282"/>
        </pc:sldMkLst>
        <pc:picChg chg="mod">
          <ac:chgData name="Manasa Nelakuditi" userId="fce4bab8-7afd-4719-8609-4b9872d62cd6" providerId="ADAL" clId="{0CFB1AC7-C4DB-6443-BC41-6F3BA489499E}" dt="2019-01-17T05:55:50.357" v="62" actId="14100"/>
          <ac:picMkLst>
            <pc:docMk/>
            <pc:sldMk cId="3638625306" sldId="282"/>
            <ac:picMk id="2" creationId="{8AA68E8C-DAE5-44AF-AD29-6817CBA5AC81}"/>
          </ac:picMkLst>
        </pc:picChg>
        <pc:picChg chg="mod">
          <ac:chgData name="Manasa Nelakuditi" userId="fce4bab8-7afd-4719-8609-4b9872d62cd6" providerId="ADAL" clId="{0CFB1AC7-C4DB-6443-BC41-6F3BA489499E}" dt="2019-01-17T05:56:03.626" v="66" actId="14100"/>
          <ac:picMkLst>
            <pc:docMk/>
            <pc:sldMk cId="3638625306" sldId="282"/>
            <ac:picMk id="4" creationId="{5DB9942B-ACAE-4354-9989-FD6C371E2ABE}"/>
          </ac:picMkLst>
        </pc:picChg>
      </pc:sldChg>
      <pc:sldChg chg="modSp">
        <pc:chgData name="Manasa Nelakuditi" userId="fce4bab8-7afd-4719-8609-4b9872d62cd6" providerId="ADAL" clId="{0CFB1AC7-C4DB-6443-BC41-6F3BA489499E}" dt="2019-01-17T05:56:25.693" v="69" actId="1076"/>
        <pc:sldMkLst>
          <pc:docMk/>
          <pc:sldMk cId="3678248483" sldId="284"/>
        </pc:sldMkLst>
        <pc:picChg chg="mod">
          <ac:chgData name="Manasa Nelakuditi" userId="fce4bab8-7afd-4719-8609-4b9872d62cd6" providerId="ADAL" clId="{0CFB1AC7-C4DB-6443-BC41-6F3BA489499E}" dt="2019-01-17T05:56:19.272" v="68" actId="1076"/>
          <ac:picMkLst>
            <pc:docMk/>
            <pc:sldMk cId="3678248483" sldId="284"/>
            <ac:picMk id="2" creationId="{1333E338-1450-44DA-95C4-2F40B98262AA}"/>
          </ac:picMkLst>
        </pc:picChg>
        <pc:picChg chg="mod">
          <ac:chgData name="Manasa Nelakuditi" userId="fce4bab8-7afd-4719-8609-4b9872d62cd6" providerId="ADAL" clId="{0CFB1AC7-C4DB-6443-BC41-6F3BA489499E}" dt="2019-01-17T05:56:25.693" v="69" actId="1076"/>
          <ac:picMkLst>
            <pc:docMk/>
            <pc:sldMk cId="3678248483" sldId="284"/>
            <ac:picMk id="8" creationId="{73B9A5C2-FE8D-4892-9FB6-59909BB1BE00}"/>
          </ac:picMkLst>
        </pc:picChg>
      </pc:sldChg>
      <pc:sldChg chg="modSp add">
        <pc:chgData name="Manasa Nelakuditi" userId="fce4bab8-7afd-4719-8609-4b9872d62cd6" providerId="ADAL" clId="{0CFB1AC7-C4DB-6443-BC41-6F3BA489499E}" dt="2019-01-17T07:08:34.468" v="1126" actId="255"/>
        <pc:sldMkLst>
          <pc:docMk/>
          <pc:sldMk cId="4289049566" sldId="285"/>
        </pc:sldMkLst>
        <pc:spChg chg="mod">
          <ac:chgData name="Manasa Nelakuditi" userId="fce4bab8-7afd-4719-8609-4b9872d62cd6" providerId="ADAL" clId="{0CFB1AC7-C4DB-6443-BC41-6F3BA489499E}" dt="2019-01-17T05:58:28.333" v="99" actId="14100"/>
          <ac:spMkLst>
            <pc:docMk/>
            <pc:sldMk cId="4289049566" sldId="285"/>
            <ac:spMk id="5" creationId="{00000000-0000-0000-0000-000000000000}"/>
          </ac:spMkLst>
        </pc:spChg>
        <pc:spChg chg="mod">
          <ac:chgData name="Manasa Nelakuditi" userId="fce4bab8-7afd-4719-8609-4b9872d62cd6" providerId="ADAL" clId="{0CFB1AC7-C4DB-6443-BC41-6F3BA489499E}" dt="2019-01-17T07:08:34.468" v="1126" actId="255"/>
          <ac:spMkLst>
            <pc:docMk/>
            <pc:sldMk cId="4289049566" sldId="285"/>
            <ac:spMk id="6" creationId="{00000000-0000-0000-0000-000000000000}"/>
          </ac:spMkLst>
        </pc:spChg>
        <pc:spChg chg="mod">
          <ac:chgData name="Manasa Nelakuditi" userId="fce4bab8-7afd-4719-8609-4b9872d62cd6" providerId="ADAL" clId="{0CFB1AC7-C4DB-6443-BC41-6F3BA489499E}" dt="2019-01-17T06:09:03.485" v="674" actId="5793"/>
          <ac:spMkLst>
            <pc:docMk/>
            <pc:sldMk cId="4289049566" sldId="285"/>
            <ac:spMk id="7" creationId="{00000000-0000-0000-0000-000000000000}"/>
          </ac:spMkLst>
        </pc:spChg>
      </pc:sldChg>
      <pc:sldChg chg="modSp add">
        <pc:chgData name="Manasa Nelakuditi" userId="fce4bab8-7afd-4719-8609-4b9872d62cd6" providerId="ADAL" clId="{0CFB1AC7-C4DB-6443-BC41-6F3BA489499E}" dt="2019-01-17T06:45:47.423" v="883" actId="122"/>
        <pc:sldMkLst>
          <pc:docMk/>
          <pc:sldMk cId="35407582" sldId="286"/>
        </pc:sldMkLst>
        <pc:spChg chg="mod">
          <ac:chgData name="Manasa Nelakuditi" userId="fce4bab8-7afd-4719-8609-4b9872d62cd6" providerId="ADAL" clId="{0CFB1AC7-C4DB-6443-BC41-6F3BA489499E}" dt="2019-01-17T06:45:47.423" v="883" actId="122"/>
          <ac:spMkLst>
            <pc:docMk/>
            <pc:sldMk cId="35407582" sldId="286"/>
            <ac:spMk id="8" creationId="{D8AABEC3-5F04-441A-A011-F21355886E21}"/>
          </ac:spMkLst>
        </pc:spChg>
        <pc:spChg chg="mod">
          <ac:chgData name="Manasa Nelakuditi" userId="fce4bab8-7afd-4719-8609-4b9872d62cd6" providerId="ADAL" clId="{0CFB1AC7-C4DB-6443-BC41-6F3BA489499E}" dt="2019-01-17T06:45:44.570" v="882" actId="122"/>
          <ac:spMkLst>
            <pc:docMk/>
            <pc:sldMk cId="35407582" sldId="286"/>
            <ac:spMk id="10" creationId="{1EDF1C69-14B5-43CB-9A88-63CA5DD8D528}"/>
          </ac:spMkLst>
        </pc:spChg>
      </pc:sldChg>
      <pc:sldChg chg="modSp add">
        <pc:chgData name="Manasa Nelakuditi" userId="fce4bab8-7afd-4719-8609-4b9872d62cd6" providerId="ADAL" clId="{0CFB1AC7-C4DB-6443-BC41-6F3BA489499E}" dt="2019-01-17T06:45:31.987" v="879" actId="122"/>
        <pc:sldMkLst>
          <pc:docMk/>
          <pc:sldMk cId="3606493280" sldId="287"/>
        </pc:sldMkLst>
        <pc:spChg chg="mod">
          <ac:chgData name="Manasa Nelakuditi" userId="fce4bab8-7afd-4719-8609-4b9872d62cd6" providerId="ADAL" clId="{0CFB1AC7-C4DB-6443-BC41-6F3BA489499E}" dt="2019-01-17T06:45:31.987" v="879" actId="122"/>
          <ac:spMkLst>
            <pc:docMk/>
            <pc:sldMk cId="3606493280" sldId="287"/>
            <ac:spMk id="8" creationId="{861266FF-936A-43D5-87DC-21D7B45166A7}"/>
          </ac:spMkLst>
        </pc:spChg>
        <pc:spChg chg="mod">
          <ac:chgData name="Manasa Nelakuditi" userId="fce4bab8-7afd-4719-8609-4b9872d62cd6" providerId="ADAL" clId="{0CFB1AC7-C4DB-6443-BC41-6F3BA489499E}" dt="2019-01-17T06:45:27.551" v="877" actId="122"/>
          <ac:spMkLst>
            <pc:docMk/>
            <pc:sldMk cId="3606493280" sldId="287"/>
            <ac:spMk id="10" creationId="{B3E21155-F872-4C56-A187-4742BCCD2EA4}"/>
          </ac:spMkLst>
        </pc:spChg>
      </pc:sldChg>
      <pc:sldChg chg="modSp add">
        <pc:chgData name="Manasa Nelakuditi" userId="fce4bab8-7afd-4719-8609-4b9872d62cd6" providerId="ADAL" clId="{0CFB1AC7-C4DB-6443-BC41-6F3BA489499E}" dt="2019-01-17T06:45:40.278" v="881" actId="122"/>
        <pc:sldMkLst>
          <pc:docMk/>
          <pc:sldMk cId="2987594672" sldId="288"/>
        </pc:sldMkLst>
        <pc:spChg chg="mod">
          <ac:chgData name="Manasa Nelakuditi" userId="fce4bab8-7afd-4719-8609-4b9872d62cd6" providerId="ADAL" clId="{0CFB1AC7-C4DB-6443-BC41-6F3BA489499E}" dt="2019-01-17T06:45:40.278" v="881" actId="122"/>
          <ac:spMkLst>
            <pc:docMk/>
            <pc:sldMk cId="2987594672" sldId="288"/>
            <ac:spMk id="8" creationId="{F895E8A1-7075-45D5-9E8E-CFB3D52B0C22}"/>
          </ac:spMkLst>
        </pc:spChg>
        <pc:spChg chg="mod">
          <ac:chgData name="Manasa Nelakuditi" userId="fce4bab8-7afd-4719-8609-4b9872d62cd6" providerId="ADAL" clId="{0CFB1AC7-C4DB-6443-BC41-6F3BA489499E}" dt="2019-01-17T06:45:36.903" v="880" actId="122"/>
          <ac:spMkLst>
            <pc:docMk/>
            <pc:sldMk cId="2987594672" sldId="288"/>
            <ac:spMk id="10" creationId="{F9C50105-58BE-4F5F-A1C7-2B8794441F50}"/>
          </ac:spMkLst>
        </pc:spChg>
      </pc:sldChg>
      <pc:sldChg chg="modSp add">
        <pc:chgData name="Manasa Nelakuditi" userId="fce4bab8-7afd-4719-8609-4b9872d62cd6" providerId="ADAL" clId="{0CFB1AC7-C4DB-6443-BC41-6F3BA489499E}" dt="2019-01-17T06:19:29.372" v="743" actId="122"/>
        <pc:sldMkLst>
          <pc:docMk/>
          <pc:sldMk cId="3640897192" sldId="289"/>
        </pc:sldMkLst>
        <pc:spChg chg="mod">
          <ac:chgData name="Manasa Nelakuditi" userId="fce4bab8-7afd-4719-8609-4b9872d62cd6" providerId="ADAL" clId="{0CFB1AC7-C4DB-6443-BC41-6F3BA489499E}" dt="2019-01-17T06:19:29.372" v="743" actId="122"/>
          <ac:spMkLst>
            <pc:docMk/>
            <pc:sldMk cId="3640897192" sldId="289"/>
            <ac:spMk id="2" creationId="{0BB54D9C-2756-3B49-B8FC-0C19B85724A0}"/>
          </ac:spMkLst>
        </pc:spChg>
      </pc:sldChg>
      <pc:sldChg chg="addSp delSp modSp add mod setBg setClrOvrMap">
        <pc:chgData name="Manasa Nelakuditi" userId="fce4bab8-7afd-4719-8609-4b9872d62cd6" providerId="ADAL" clId="{0CFB1AC7-C4DB-6443-BC41-6F3BA489499E}" dt="2019-01-17T07:03:28.505" v="1093"/>
        <pc:sldMkLst>
          <pc:docMk/>
          <pc:sldMk cId="2453306270" sldId="290"/>
        </pc:sldMkLst>
        <pc:spChg chg="add mod ord">
          <ac:chgData name="Manasa Nelakuditi" userId="fce4bab8-7afd-4719-8609-4b9872d62cd6" providerId="ADAL" clId="{0CFB1AC7-C4DB-6443-BC41-6F3BA489499E}" dt="2019-01-17T06:59:29.845" v="1038" actId="26606"/>
          <ac:spMkLst>
            <pc:docMk/>
            <pc:sldMk cId="2453306270" sldId="290"/>
            <ac:spMk id="2" creationId="{1249DEC1-CB1E-1C47-85C9-C2BCB5C04D0B}"/>
          </ac:spMkLst>
        </pc:spChg>
        <pc:spChg chg="add del">
          <ac:chgData name="Manasa Nelakuditi" userId="fce4bab8-7afd-4719-8609-4b9872d62cd6" providerId="ADAL" clId="{0CFB1AC7-C4DB-6443-BC41-6F3BA489499E}" dt="2019-01-17T06:51:56.812" v="890" actId="478"/>
          <ac:spMkLst>
            <pc:docMk/>
            <pc:sldMk cId="2453306270" sldId="290"/>
            <ac:spMk id="3" creationId="{43905273-2CF7-A444-BBDD-0FFC2298C089}"/>
          </ac:spMkLst>
        </pc:spChg>
        <pc:spChg chg="add del mod">
          <ac:chgData name="Manasa Nelakuditi" userId="fce4bab8-7afd-4719-8609-4b9872d62cd6" providerId="ADAL" clId="{0CFB1AC7-C4DB-6443-BC41-6F3BA489499E}" dt="2019-01-17T07:03:28.505" v="1093"/>
          <ac:spMkLst>
            <pc:docMk/>
            <pc:sldMk cId="2453306270" sldId="290"/>
            <ac:spMk id="8" creationId="{6119A119-4F99-B44B-92C6-3044103FF6C0}"/>
          </ac:spMkLst>
        </pc:spChg>
        <pc:spChg chg="add del">
          <ac:chgData name="Manasa Nelakuditi" userId="fce4bab8-7afd-4719-8609-4b9872d62cd6" providerId="ADAL" clId="{0CFB1AC7-C4DB-6443-BC41-6F3BA489499E}" dt="2019-01-17T06:52:33.820" v="895" actId="26606"/>
          <ac:spMkLst>
            <pc:docMk/>
            <pc:sldMk cId="2453306270" sldId="290"/>
            <ac:spMk id="10" creationId="{87CC2527-562A-4F69-B487-4371E5B243E7}"/>
          </ac:spMkLst>
        </pc:spChg>
        <pc:spChg chg="add del">
          <ac:chgData name="Manasa Nelakuditi" userId="fce4bab8-7afd-4719-8609-4b9872d62cd6" providerId="ADAL" clId="{0CFB1AC7-C4DB-6443-BC41-6F3BA489499E}" dt="2019-01-17T06:58:30.740" v="988" actId="26606"/>
          <ac:spMkLst>
            <pc:docMk/>
            <pc:sldMk cId="2453306270" sldId="290"/>
            <ac:spMk id="11" creationId="{823AC064-BC96-4F32-8AE1-B2FD38754823}"/>
          </ac:spMkLst>
        </pc:spChg>
        <pc:spChg chg="add del">
          <ac:chgData name="Manasa Nelakuditi" userId="fce4bab8-7afd-4719-8609-4b9872d62cd6" providerId="ADAL" clId="{0CFB1AC7-C4DB-6443-BC41-6F3BA489499E}" dt="2019-01-17T06:52:38.058" v="897" actId="26606"/>
          <ac:spMkLst>
            <pc:docMk/>
            <pc:sldMk cId="2453306270" sldId="290"/>
            <ac:spMk id="14" creationId="{A4AC5506-6312-4701-8D3C-40187889A947}"/>
          </ac:spMkLst>
        </pc:spChg>
        <pc:spChg chg="add del">
          <ac:chgData name="Manasa Nelakuditi" userId="fce4bab8-7afd-4719-8609-4b9872d62cd6" providerId="ADAL" clId="{0CFB1AC7-C4DB-6443-BC41-6F3BA489499E}" dt="2019-01-17T06:58:40.622" v="991" actId="26606"/>
          <ac:spMkLst>
            <pc:docMk/>
            <pc:sldMk cId="2453306270" sldId="290"/>
            <ac:spMk id="15" creationId="{87CC2527-562A-4F69-B487-4371E5B243E7}"/>
          </ac:spMkLst>
        </pc:spChg>
        <pc:spChg chg="add del">
          <ac:chgData name="Manasa Nelakuditi" userId="fce4bab8-7afd-4719-8609-4b9872d62cd6" providerId="ADAL" clId="{0CFB1AC7-C4DB-6443-BC41-6F3BA489499E}" dt="2019-01-17T06:53:17.660" v="907" actId="26606"/>
          <ac:spMkLst>
            <pc:docMk/>
            <pc:sldMk cId="2453306270" sldId="290"/>
            <ac:spMk id="16" creationId="{37C89E4B-3C9F-44B9-8B86-D9E3D112D8EC}"/>
          </ac:spMkLst>
        </pc:spChg>
        <pc:spChg chg="add del">
          <ac:chgData name="Manasa Nelakuditi" userId="fce4bab8-7afd-4719-8609-4b9872d62cd6" providerId="ADAL" clId="{0CFB1AC7-C4DB-6443-BC41-6F3BA489499E}" dt="2019-01-17T06:58:49.969" v="993" actId="26606"/>
          <ac:spMkLst>
            <pc:docMk/>
            <pc:sldMk cId="2453306270" sldId="290"/>
            <ac:spMk id="21" creationId="{522A94E1-AEBD-4286-BFF8-0711E4CD3E3B}"/>
          </ac:spMkLst>
        </pc:spChg>
        <pc:spChg chg="add del">
          <ac:chgData name="Manasa Nelakuditi" userId="fce4bab8-7afd-4719-8609-4b9872d62cd6" providerId="ADAL" clId="{0CFB1AC7-C4DB-6443-BC41-6F3BA489499E}" dt="2019-01-17T06:58:51.751" v="995" actId="26606"/>
          <ac:spMkLst>
            <pc:docMk/>
            <pc:sldMk cId="2453306270" sldId="290"/>
            <ac:spMk id="23" creationId="{A4AC5506-6312-4701-8D3C-40187889A947}"/>
          </ac:spMkLst>
        </pc:spChg>
        <pc:spChg chg="add del">
          <ac:chgData name="Manasa Nelakuditi" userId="fce4bab8-7afd-4719-8609-4b9872d62cd6" providerId="ADAL" clId="{0CFB1AC7-C4DB-6443-BC41-6F3BA489499E}" dt="2019-01-17T06:58:55.013" v="997" actId="26606"/>
          <ac:spMkLst>
            <pc:docMk/>
            <pc:sldMk cId="2453306270" sldId="290"/>
            <ac:spMk id="25" creationId="{AB45A142-4255-493C-8284-5D566C121B10}"/>
          </ac:spMkLst>
        </pc:spChg>
        <pc:spChg chg="add del">
          <ac:chgData name="Manasa Nelakuditi" userId="fce4bab8-7afd-4719-8609-4b9872d62cd6" providerId="ADAL" clId="{0CFB1AC7-C4DB-6443-BC41-6F3BA489499E}" dt="2019-01-17T06:58:59.473" v="999" actId="26606"/>
          <ac:spMkLst>
            <pc:docMk/>
            <pc:sldMk cId="2453306270" sldId="290"/>
            <ac:spMk id="28" creationId="{522A94E1-AEBD-4286-BFF8-0711E4CD3E3B}"/>
          </ac:spMkLst>
        </pc:spChg>
        <pc:spChg chg="add del">
          <ac:chgData name="Manasa Nelakuditi" userId="fce4bab8-7afd-4719-8609-4b9872d62cd6" providerId="ADAL" clId="{0CFB1AC7-C4DB-6443-BC41-6F3BA489499E}" dt="2019-01-17T06:58:59.844" v="1001" actId="26606"/>
          <ac:spMkLst>
            <pc:docMk/>
            <pc:sldMk cId="2453306270" sldId="290"/>
            <ac:spMk id="30" creationId="{87CC2527-562A-4F69-B487-4371E5B243E7}"/>
          </ac:spMkLst>
        </pc:spChg>
        <pc:spChg chg="add del">
          <ac:chgData name="Manasa Nelakuditi" userId="fce4bab8-7afd-4719-8609-4b9872d62cd6" providerId="ADAL" clId="{0CFB1AC7-C4DB-6443-BC41-6F3BA489499E}" dt="2019-01-17T06:59:01.608" v="1003" actId="26606"/>
          <ac:spMkLst>
            <pc:docMk/>
            <pc:sldMk cId="2453306270" sldId="290"/>
            <ac:spMk id="33" creationId="{6753252F-4873-4F63-801D-CC719279A7D5}"/>
          </ac:spMkLst>
        </pc:spChg>
        <pc:spChg chg="add del">
          <ac:chgData name="Manasa Nelakuditi" userId="fce4bab8-7afd-4719-8609-4b9872d62cd6" providerId="ADAL" clId="{0CFB1AC7-C4DB-6443-BC41-6F3BA489499E}" dt="2019-01-17T06:59:01.608" v="1003" actId="26606"/>
          <ac:spMkLst>
            <pc:docMk/>
            <pc:sldMk cId="2453306270" sldId="290"/>
            <ac:spMk id="34" creationId="{047C8CCB-F95D-4249-92DD-651249D3535A}"/>
          </ac:spMkLst>
        </pc:spChg>
        <pc:spChg chg="add del">
          <ac:chgData name="Manasa Nelakuditi" userId="fce4bab8-7afd-4719-8609-4b9872d62cd6" providerId="ADAL" clId="{0CFB1AC7-C4DB-6443-BC41-6F3BA489499E}" dt="2019-01-17T06:59:02.382" v="1005" actId="26606"/>
          <ac:spMkLst>
            <pc:docMk/>
            <pc:sldMk cId="2453306270" sldId="290"/>
            <ac:spMk id="36" creationId="{87CC2527-562A-4F69-B487-4371E5B243E7}"/>
          </ac:spMkLst>
        </pc:spChg>
        <pc:spChg chg="add del">
          <ac:chgData name="Manasa Nelakuditi" userId="fce4bab8-7afd-4719-8609-4b9872d62cd6" providerId="ADAL" clId="{0CFB1AC7-C4DB-6443-BC41-6F3BA489499E}" dt="2019-01-17T06:59:02.644" v="1007" actId="26606"/>
          <ac:spMkLst>
            <pc:docMk/>
            <pc:sldMk cId="2453306270" sldId="290"/>
            <ac:spMk id="39" creationId="{6753252F-4873-4F63-801D-CC719279A7D5}"/>
          </ac:spMkLst>
        </pc:spChg>
        <pc:spChg chg="add del">
          <ac:chgData name="Manasa Nelakuditi" userId="fce4bab8-7afd-4719-8609-4b9872d62cd6" providerId="ADAL" clId="{0CFB1AC7-C4DB-6443-BC41-6F3BA489499E}" dt="2019-01-17T06:59:02.644" v="1007" actId="26606"/>
          <ac:spMkLst>
            <pc:docMk/>
            <pc:sldMk cId="2453306270" sldId="290"/>
            <ac:spMk id="40" creationId="{047C8CCB-F95D-4249-92DD-651249D3535A}"/>
          </ac:spMkLst>
        </pc:spChg>
        <pc:spChg chg="add del">
          <ac:chgData name="Manasa Nelakuditi" userId="fce4bab8-7afd-4719-8609-4b9872d62cd6" providerId="ADAL" clId="{0CFB1AC7-C4DB-6443-BC41-6F3BA489499E}" dt="2019-01-17T06:59:05.397" v="1009" actId="26606"/>
          <ac:spMkLst>
            <pc:docMk/>
            <pc:sldMk cId="2453306270" sldId="290"/>
            <ac:spMk id="42" creationId="{37C89E4B-3C9F-44B9-8B86-D9E3D112D8EC}"/>
          </ac:spMkLst>
        </pc:spChg>
        <pc:spChg chg="add del">
          <ac:chgData name="Manasa Nelakuditi" userId="fce4bab8-7afd-4719-8609-4b9872d62cd6" providerId="ADAL" clId="{0CFB1AC7-C4DB-6443-BC41-6F3BA489499E}" dt="2019-01-17T06:59:05.755" v="1011" actId="26606"/>
          <ac:spMkLst>
            <pc:docMk/>
            <pc:sldMk cId="2453306270" sldId="290"/>
            <ac:spMk id="46" creationId="{6753252F-4873-4F63-801D-CC719279A7D5}"/>
          </ac:spMkLst>
        </pc:spChg>
        <pc:spChg chg="add del">
          <ac:chgData name="Manasa Nelakuditi" userId="fce4bab8-7afd-4719-8609-4b9872d62cd6" providerId="ADAL" clId="{0CFB1AC7-C4DB-6443-BC41-6F3BA489499E}" dt="2019-01-17T06:59:05.755" v="1011" actId="26606"/>
          <ac:spMkLst>
            <pc:docMk/>
            <pc:sldMk cId="2453306270" sldId="290"/>
            <ac:spMk id="47" creationId="{047C8CCB-F95D-4249-92DD-651249D3535A}"/>
          </ac:spMkLst>
        </pc:spChg>
        <pc:spChg chg="add del">
          <ac:chgData name="Manasa Nelakuditi" userId="fce4bab8-7afd-4719-8609-4b9872d62cd6" providerId="ADAL" clId="{0CFB1AC7-C4DB-6443-BC41-6F3BA489499E}" dt="2019-01-17T06:59:12.298" v="1013" actId="26606"/>
          <ac:spMkLst>
            <pc:docMk/>
            <pc:sldMk cId="2453306270" sldId="290"/>
            <ac:spMk id="49" creationId="{87CC2527-562A-4F69-B487-4371E5B243E7}"/>
          </ac:spMkLst>
        </pc:spChg>
        <pc:spChg chg="add del">
          <ac:chgData name="Manasa Nelakuditi" userId="fce4bab8-7afd-4719-8609-4b9872d62cd6" providerId="ADAL" clId="{0CFB1AC7-C4DB-6443-BC41-6F3BA489499E}" dt="2019-01-17T06:59:13.445" v="1015" actId="26606"/>
          <ac:spMkLst>
            <pc:docMk/>
            <pc:sldMk cId="2453306270" sldId="290"/>
            <ac:spMk id="52" creationId="{522A94E1-AEBD-4286-BFF8-0711E4CD3E3B}"/>
          </ac:spMkLst>
        </pc:spChg>
        <pc:spChg chg="add del">
          <ac:chgData name="Manasa Nelakuditi" userId="fce4bab8-7afd-4719-8609-4b9872d62cd6" providerId="ADAL" clId="{0CFB1AC7-C4DB-6443-BC41-6F3BA489499E}" dt="2019-01-17T06:59:13.727" v="1017" actId="26606"/>
          <ac:spMkLst>
            <pc:docMk/>
            <pc:sldMk cId="2453306270" sldId="290"/>
            <ac:spMk id="54" creationId="{AB45A142-4255-493C-8284-5D566C121B10}"/>
          </ac:spMkLst>
        </pc:spChg>
        <pc:spChg chg="add del">
          <ac:chgData name="Manasa Nelakuditi" userId="fce4bab8-7afd-4719-8609-4b9872d62cd6" providerId="ADAL" clId="{0CFB1AC7-C4DB-6443-BC41-6F3BA489499E}" dt="2019-01-17T06:59:15.330" v="1019" actId="26606"/>
          <ac:spMkLst>
            <pc:docMk/>
            <pc:sldMk cId="2453306270" sldId="290"/>
            <ac:spMk id="57" creationId="{A4AC5506-6312-4701-8D3C-40187889A947}"/>
          </ac:spMkLst>
        </pc:spChg>
        <pc:spChg chg="add del">
          <ac:chgData name="Manasa Nelakuditi" userId="fce4bab8-7afd-4719-8609-4b9872d62cd6" providerId="ADAL" clId="{0CFB1AC7-C4DB-6443-BC41-6F3BA489499E}" dt="2019-01-17T06:59:16.205" v="1021" actId="26606"/>
          <ac:spMkLst>
            <pc:docMk/>
            <pc:sldMk cId="2453306270" sldId="290"/>
            <ac:spMk id="59" creationId="{71B2258F-86CA-4D4D-8270-BC05FCDEBFB3}"/>
          </ac:spMkLst>
        </pc:spChg>
        <pc:spChg chg="add del">
          <ac:chgData name="Manasa Nelakuditi" userId="fce4bab8-7afd-4719-8609-4b9872d62cd6" providerId="ADAL" clId="{0CFB1AC7-C4DB-6443-BC41-6F3BA489499E}" dt="2019-01-17T06:59:17.645" v="1023" actId="26606"/>
          <ac:spMkLst>
            <pc:docMk/>
            <pc:sldMk cId="2453306270" sldId="290"/>
            <ac:spMk id="61" creationId="{1DB7C82F-AB7E-4F0C-B829-FA1B9C415180}"/>
          </ac:spMkLst>
        </pc:spChg>
        <pc:spChg chg="add del">
          <ac:chgData name="Manasa Nelakuditi" userId="fce4bab8-7afd-4719-8609-4b9872d62cd6" providerId="ADAL" clId="{0CFB1AC7-C4DB-6443-BC41-6F3BA489499E}" dt="2019-01-17T06:59:18.039" v="1025" actId="26606"/>
          <ac:spMkLst>
            <pc:docMk/>
            <pc:sldMk cId="2453306270" sldId="290"/>
            <ac:spMk id="63" creationId="{71B2258F-86CA-4D4D-8270-BC05FCDEBFB3}"/>
          </ac:spMkLst>
        </pc:spChg>
        <pc:spChg chg="add del">
          <ac:chgData name="Manasa Nelakuditi" userId="fce4bab8-7afd-4719-8609-4b9872d62cd6" providerId="ADAL" clId="{0CFB1AC7-C4DB-6443-BC41-6F3BA489499E}" dt="2019-01-17T06:59:19.699" v="1027" actId="26606"/>
          <ac:spMkLst>
            <pc:docMk/>
            <pc:sldMk cId="2453306270" sldId="290"/>
            <ac:spMk id="65" creationId="{A4AC5506-6312-4701-8D3C-40187889A947}"/>
          </ac:spMkLst>
        </pc:spChg>
        <pc:spChg chg="add del">
          <ac:chgData name="Manasa Nelakuditi" userId="fce4bab8-7afd-4719-8609-4b9872d62cd6" providerId="ADAL" clId="{0CFB1AC7-C4DB-6443-BC41-6F3BA489499E}" dt="2019-01-17T06:59:21.738" v="1029" actId="26606"/>
          <ac:spMkLst>
            <pc:docMk/>
            <pc:sldMk cId="2453306270" sldId="290"/>
            <ac:spMk id="67" creationId="{AB45A142-4255-493C-8284-5D566C121B10}"/>
          </ac:spMkLst>
        </pc:spChg>
        <pc:spChg chg="add del">
          <ac:chgData name="Manasa Nelakuditi" userId="fce4bab8-7afd-4719-8609-4b9872d62cd6" providerId="ADAL" clId="{0CFB1AC7-C4DB-6443-BC41-6F3BA489499E}" dt="2019-01-17T06:59:22.155" v="1031" actId="26606"/>
          <ac:spMkLst>
            <pc:docMk/>
            <pc:sldMk cId="2453306270" sldId="290"/>
            <ac:spMk id="70" creationId="{522A94E1-AEBD-4286-BFF8-0711E4CD3E3B}"/>
          </ac:spMkLst>
        </pc:spChg>
        <pc:spChg chg="add del">
          <ac:chgData name="Manasa Nelakuditi" userId="fce4bab8-7afd-4719-8609-4b9872d62cd6" providerId="ADAL" clId="{0CFB1AC7-C4DB-6443-BC41-6F3BA489499E}" dt="2019-01-17T06:59:23.322" v="1033" actId="26606"/>
          <ac:spMkLst>
            <pc:docMk/>
            <pc:sldMk cId="2453306270" sldId="290"/>
            <ac:spMk id="72" creationId="{87CC2527-562A-4F69-B487-4371E5B243E7}"/>
          </ac:spMkLst>
        </pc:spChg>
        <pc:spChg chg="add del">
          <ac:chgData name="Manasa Nelakuditi" userId="fce4bab8-7afd-4719-8609-4b9872d62cd6" providerId="ADAL" clId="{0CFB1AC7-C4DB-6443-BC41-6F3BA489499E}" dt="2019-01-17T06:59:24.105" v="1035" actId="26606"/>
          <ac:spMkLst>
            <pc:docMk/>
            <pc:sldMk cId="2453306270" sldId="290"/>
            <ac:spMk id="75" creationId="{6753252F-4873-4F63-801D-CC719279A7D5}"/>
          </ac:spMkLst>
        </pc:spChg>
        <pc:spChg chg="add del">
          <ac:chgData name="Manasa Nelakuditi" userId="fce4bab8-7afd-4719-8609-4b9872d62cd6" providerId="ADAL" clId="{0CFB1AC7-C4DB-6443-BC41-6F3BA489499E}" dt="2019-01-17T06:59:24.105" v="1035" actId="26606"/>
          <ac:spMkLst>
            <pc:docMk/>
            <pc:sldMk cId="2453306270" sldId="290"/>
            <ac:spMk id="76" creationId="{047C8CCB-F95D-4249-92DD-651249D3535A}"/>
          </ac:spMkLst>
        </pc:spChg>
        <pc:spChg chg="add del">
          <ac:chgData name="Manasa Nelakuditi" userId="fce4bab8-7afd-4719-8609-4b9872d62cd6" providerId="ADAL" clId="{0CFB1AC7-C4DB-6443-BC41-6F3BA489499E}" dt="2019-01-17T06:59:29.845" v="1038" actId="26606"/>
          <ac:spMkLst>
            <pc:docMk/>
            <pc:sldMk cId="2453306270" sldId="290"/>
            <ac:spMk id="78" creationId="{37C89E4B-3C9F-44B9-8B86-D9E3D112D8EC}"/>
          </ac:spMkLst>
        </pc:spChg>
        <pc:picChg chg="add del mod ord modCrop">
          <ac:chgData name="Manasa Nelakuditi" userId="fce4bab8-7afd-4719-8609-4b9872d62cd6" providerId="ADAL" clId="{0CFB1AC7-C4DB-6443-BC41-6F3BA489499E}" dt="2019-01-17T06:58:33.743" v="989" actId="478"/>
          <ac:picMkLst>
            <pc:docMk/>
            <pc:sldMk cId="2453306270" sldId="290"/>
            <ac:picMk id="5" creationId="{28F58123-08E6-DB40-85A8-0164AB828AC2}"/>
          </ac:picMkLst>
        </pc:picChg>
        <pc:picChg chg="add del mod">
          <ac:chgData name="Manasa Nelakuditi" userId="fce4bab8-7afd-4719-8609-4b9872d62cd6" providerId="ADAL" clId="{0CFB1AC7-C4DB-6443-BC41-6F3BA489499E}" dt="2019-01-17T07:02:44.234" v="1043" actId="478"/>
          <ac:picMkLst>
            <pc:docMk/>
            <pc:sldMk cId="2453306270" sldId="290"/>
            <ac:picMk id="7" creationId="{CF546328-61BD-DD43-9208-8B315027B54B}"/>
          </ac:picMkLst>
        </pc:picChg>
        <pc:picChg chg="add mod">
          <ac:chgData name="Manasa Nelakuditi" userId="fce4bab8-7afd-4719-8609-4b9872d62cd6" providerId="ADAL" clId="{0CFB1AC7-C4DB-6443-BC41-6F3BA489499E}" dt="2019-01-17T07:03:24.536" v="1091" actId="14100"/>
          <ac:picMkLst>
            <pc:docMk/>
            <pc:sldMk cId="2453306270" sldId="290"/>
            <ac:picMk id="22" creationId="{6531C606-A05E-0B47-9788-05AA71C85D23}"/>
          </ac:picMkLst>
        </pc:picChg>
        <pc:cxnChg chg="add del">
          <ac:chgData name="Manasa Nelakuditi" userId="fce4bab8-7afd-4719-8609-4b9872d62cd6" providerId="ADAL" clId="{0CFB1AC7-C4DB-6443-BC41-6F3BA489499E}" dt="2019-01-17T06:58:30.740" v="988" actId="26606"/>
          <ac:cxnSpMkLst>
            <pc:docMk/>
            <pc:sldMk cId="2453306270" sldId="290"/>
            <ac:cxnSpMk id="9" creationId="{DB146403-F3D6-484B-B2ED-97F9565D0370}"/>
          </ac:cxnSpMkLst>
        </pc:cxnChg>
        <pc:cxnChg chg="add del">
          <ac:chgData name="Manasa Nelakuditi" userId="fce4bab8-7afd-4719-8609-4b9872d62cd6" providerId="ADAL" clId="{0CFB1AC7-C4DB-6443-BC41-6F3BA489499E}" dt="2019-01-17T06:52:33.820" v="895" actId="26606"/>
          <ac:cxnSpMkLst>
            <pc:docMk/>
            <pc:sldMk cId="2453306270" sldId="290"/>
            <ac:cxnSpMk id="12" creationId="{BCDAEC91-5BCE-4B55-9CC0-43EF94CB734B}"/>
          </ac:cxnSpMkLst>
        </pc:cxnChg>
        <pc:cxnChg chg="add del">
          <ac:chgData name="Manasa Nelakuditi" userId="fce4bab8-7afd-4719-8609-4b9872d62cd6" providerId="ADAL" clId="{0CFB1AC7-C4DB-6443-BC41-6F3BA489499E}" dt="2019-01-17T06:58:30.740" v="988" actId="26606"/>
          <ac:cxnSpMkLst>
            <pc:docMk/>
            <pc:sldMk cId="2453306270" sldId="290"/>
            <ac:cxnSpMk id="13" creationId="{7E7C77BC-7138-40B1-A15B-20F57A494629}"/>
          </ac:cxnSpMkLst>
        </pc:cxnChg>
        <pc:cxnChg chg="add del">
          <ac:chgData name="Manasa Nelakuditi" userId="fce4bab8-7afd-4719-8609-4b9872d62cd6" providerId="ADAL" clId="{0CFB1AC7-C4DB-6443-BC41-6F3BA489499E}" dt="2019-01-17T06:53:17.660" v="907" actId="26606"/>
          <ac:cxnSpMkLst>
            <pc:docMk/>
            <pc:sldMk cId="2453306270" sldId="290"/>
            <ac:cxnSpMk id="17" creationId="{AA2EAA10-076F-46BD-8F0F-B9A2FB77A85C}"/>
          </ac:cxnSpMkLst>
        </pc:cxnChg>
        <pc:cxnChg chg="add del">
          <ac:chgData name="Manasa Nelakuditi" userId="fce4bab8-7afd-4719-8609-4b9872d62cd6" providerId="ADAL" clId="{0CFB1AC7-C4DB-6443-BC41-6F3BA489499E}" dt="2019-01-17T06:53:17.660" v="907" actId="26606"/>
          <ac:cxnSpMkLst>
            <pc:docMk/>
            <pc:sldMk cId="2453306270" sldId="290"/>
            <ac:cxnSpMk id="18" creationId="{D891E407-403B-4764-86C9-33A56D3BCAA3}"/>
          </ac:cxnSpMkLst>
        </pc:cxnChg>
        <pc:cxnChg chg="add del">
          <ac:chgData name="Manasa Nelakuditi" userId="fce4bab8-7afd-4719-8609-4b9872d62cd6" providerId="ADAL" clId="{0CFB1AC7-C4DB-6443-BC41-6F3BA489499E}" dt="2019-01-17T06:58:40.622" v="991" actId="26606"/>
          <ac:cxnSpMkLst>
            <pc:docMk/>
            <pc:sldMk cId="2453306270" sldId="290"/>
            <ac:cxnSpMk id="19" creationId="{BCDAEC91-5BCE-4B55-9CC0-43EF94CB734B}"/>
          </ac:cxnSpMkLst>
        </pc:cxnChg>
        <pc:cxnChg chg="add del">
          <ac:chgData name="Manasa Nelakuditi" userId="fce4bab8-7afd-4719-8609-4b9872d62cd6" providerId="ADAL" clId="{0CFB1AC7-C4DB-6443-BC41-6F3BA489499E}" dt="2019-01-17T06:58:55.013" v="997" actId="26606"/>
          <ac:cxnSpMkLst>
            <pc:docMk/>
            <pc:sldMk cId="2453306270" sldId="290"/>
            <ac:cxnSpMk id="26" creationId="{38FB9660-F42F-4313-BBC4-47C007FE484C}"/>
          </ac:cxnSpMkLst>
        </pc:cxnChg>
        <pc:cxnChg chg="add del">
          <ac:chgData name="Manasa Nelakuditi" userId="fce4bab8-7afd-4719-8609-4b9872d62cd6" providerId="ADAL" clId="{0CFB1AC7-C4DB-6443-BC41-6F3BA489499E}" dt="2019-01-17T06:58:59.844" v="1001" actId="26606"/>
          <ac:cxnSpMkLst>
            <pc:docMk/>
            <pc:sldMk cId="2453306270" sldId="290"/>
            <ac:cxnSpMk id="31" creationId="{BCDAEC91-5BCE-4B55-9CC0-43EF94CB734B}"/>
          </ac:cxnSpMkLst>
        </pc:cxnChg>
        <pc:cxnChg chg="add del">
          <ac:chgData name="Manasa Nelakuditi" userId="fce4bab8-7afd-4719-8609-4b9872d62cd6" providerId="ADAL" clId="{0CFB1AC7-C4DB-6443-BC41-6F3BA489499E}" dt="2019-01-17T06:59:02.382" v="1005" actId="26606"/>
          <ac:cxnSpMkLst>
            <pc:docMk/>
            <pc:sldMk cId="2453306270" sldId="290"/>
            <ac:cxnSpMk id="37" creationId="{BCDAEC91-5BCE-4B55-9CC0-43EF94CB734B}"/>
          </ac:cxnSpMkLst>
        </pc:cxnChg>
        <pc:cxnChg chg="add del">
          <ac:chgData name="Manasa Nelakuditi" userId="fce4bab8-7afd-4719-8609-4b9872d62cd6" providerId="ADAL" clId="{0CFB1AC7-C4DB-6443-BC41-6F3BA489499E}" dt="2019-01-17T06:59:05.397" v="1009" actId="26606"/>
          <ac:cxnSpMkLst>
            <pc:docMk/>
            <pc:sldMk cId="2453306270" sldId="290"/>
            <ac:cxnSpMk id="43" creationId="{AA2EAA10-076F-46BD-8F0F-B9A2FB77A85C}"/>
          </ac:cxnSpMkLst>
        </pc:cxnChg>
        <pc:cxnChg chg="add del">
          <ac:chgData name="Manasa Nelakuditi" userId="fce4bab8-7afd-4719-8609-4b9872d62cd6" providerId="ADAL" clId="{0CFB1AC7-C4DB-6443-BC41-6F3BA489499E}" dt="2019-01-17T06:59:05.397" v="1009" actId="26606"/>
          <ac:cxnSpMkLst>
            <pc:docMk/>
            <pc:sldMk cId="2453306270" sldId="290"/>
            <ac:cxnSpMk id="44" creationId="{D891E407-403B-4764-86C9-33A56D3BCAA3}"/>
          </ac:cxnSpMkLst>
        </pc:cxnChg>
        <pc:cxnChg chg="add del">
          <ac:chgData name="Manasa Nelakuditi" userId="fce4bab8-7afd-4719-8609-4b9872d62cd6" providerId="ADAL" clId="{0CFB1AC7-C4DB-6443-BC41-6F3BA489499E}" dt="2019-01-17T06:59:12.298" v="1013" actId="26606"/>
          <ac:cxnSpMkLst>
            <pc:docMk/>
            <pc:sldMk cId="2453306270" sldId="290"/>
            <ac:cxnSpMk id="50" creationId="{BCDAEC91-5BCE-4B55-9CC0-43EF94CB734B}"/>
          </ac:cxnSpMkLst>
        </pc:cxnChg>
        <pc:cxnChg chg="add del">
          <ac:chgData name="Manasa Nelakuditi" userId="fce4bab8-7afd-4719-8609-4b9872d62cd6" providerId="ADAL" clId="{0CFB1AC7-C4DB-6443-BC41-6F3BA489499E}" dt="2019-01-17T06:59:13.727" v="1017" actId="26606"/>
          <ac:cxnSpMkLst>
            <pc:docMk/>
            <pc:sldMk cId="2453306270" sldId="290"/>
            <ac:cxnSpMk id="55" creationId="{38FB9660-F42F-4313-BBC4-47C007FE484C}"/>
          </ac:cxnSpMkLst>
        </pc:cxnChg>
        <pc:cxnChg chg="add del">
          <ac:chgData name="Manasa Nelakuditi" userId="fce4bab8-7afd-4719-8609-4b9872d62cd6" providerId="ADAL" clId="{0CFB1AC7-C4DB-6443-BC41-6F3BA489499E}" dt="2019-01-17T06:59:21.738" v="1029" actId="26606"/>
          <ac:cxnSpMkLst>
            <pc:docMk/>
            <pc:sldMk cId="2453306270" sldId="290"/>
            <ac:cxnSpMk id="68" creationId="{38FB9660-F42F-4313-BBC4-47C007FE484C}"/>
          </ac:cxnSpMkLst>
        </pc:cxnChg>
        <pc:cxnChg chg="add del">
          <ac:chgData name="Manasa Nelakuditi" userId="fce4bab8-7afd-4719-8609-4b9872d62cd6" providerId="ADAL" clId="{0CFB1AC7-C4DB-6443-BC41-6F3BA489499E}" dt="2019-01-17T06:59:23.322" v="1033" actId="26606"/>
          <ac:cxnSpMkLst>
            <pc:docMk/>
            <pc:sldMk cId="2453306270" sldId="290"/>
            <ac:cxnSpMk id="73" creationId="{BCDAEC91-5BCE-4B55-9CC0-43EF94CB734B}"/>
          </ac:cxnSpMkLst>
        </pc:cxnChg>
        <pc:cxnChg chg="add del">
          <ac:chgData name="Manasa Nelakuditi" userId="fce4bab8-7afd-4719-8609-4b9872d62cd6" providerId="ADAL" clId="{0CFB1AC7-C4DB-6443-BC41-6F3BA489499E}" dt="2019-01-17T06:59:29.845" v="1038" actId="26606"/>
          <ac:cxnSpMkLst>
            <pc:docMk/>
            <pc:sldMk cId="2453306270" sldId="290"/>
            <ac:cxnSpMk id="79" creationId="{AA2EAA10-076F-46BD-8F0F-B9A2FB77A85C}"/>
          </ac:cxnSpMkLst>
        </pc:cxnChg>
        <pc:cxnChg chg="add del">
          <ac:chgData name="Manasa Nelakuditi" userId="fce4bab8-7afd-4719-8609-4b9872d62cd6" providerId="ADAL" clId="{0CFB1AC7-C4DB-6443-BC41-6F3BA489499E}" dt="2019-01-17T06:59:29.845" v="1038" actId="26606"/>
          <ac:cxnSpMkLst>
            <pc:docMk/>
            <pc:sldMk cId="2453306270" sldId="290"/>
            <ac:cxnSpMk id="80" creationId="{D891E407-403B-4764-86C9-33A56D3BCAA3}"/>
          </ac:cxnSpMkLst>
        </pc:cxnChg>
      </pc:sldChg>
      <pc:sldChg chg="add del">
        <pc:chgData name="Manasa Nelakuditi" userId="fce4bab8-7afd-4719-8609-4b9872d62cd6" providerId="ADAL" clId="{0CFB1AC7-C4DB-6443-BC41-6F3BA489499E}" dt="2019-01-17T06:37:57.290" v="876" actId="2696"/>
        <pc:sldMkLst>
          <pc:docMk/>
          <pc:sldMk cId="2745427475" sldId="290"/>
        </pc:sldMkLst>
      </pc:sldChg>
      <pc:sldChg chg="modSp">
        <pc:chgData name="Manasa Nelakuditi" userId="fce4bab8-7afd-4719-8609-4b9872d62cd6" providerId="ADAL" clId="{0CFB1AC7-C4DB-6443-BC41-6F3BA489499E}" dt="2019-01-17T07:05:43.662" v="1100" actId="14100"/>
        <pc:sldMkLst>
          <pc:docMk/>
          <pc:sldMk cId="3146634732" sldId="292"/>
        </pc:sldMkLst>
        <pc:spChg chg="mod">
          <ac:chgData name="Manasa Nelakuditi" userId="fce4bab8-7afd-4719-8609-4b9872d62cd6" providerId="ADAL" clId="{0CFB1AC7-C4DB-6443-BC41-6F3BA489499E}" dt="2019-01-17T07:05:22.719" v="1096" actId="14100"/>
          <ac:spMkLst>
            <pc:docMk/>
            <pc:sldMk cId="3146634732" sldId="292"/>
            <ac:spMk id="14" creationId="{535C0080-36E8-40D4-8E05-7575F14BBC2E}"/>
          </ac:spMkLst>
        </pc:spChg>
        <pc:picChg chg="mod">
          <ac:chgData name="Manasa Nelakuditi" userId="fce4bab8-7afd-4719-8609-4b9872d62cd6" providerId="ADAL" clId="{0CFB1AC7-C4DB-6443-BC41-6F3BA489499E}" dt="2019-01-17T07:05:43.662" v="1100" actId="14100"/>
          <ac:picMkLst>
            <pc:docMk/>
            <pc:sldMk cId="3146634732" sldId="292"/>
            <ac:picMk id="2" creationId="{E92B13B1-6159-443E-8E8F-332867B1D812}"/>
          </ac:picMkLst>
        </pc:picChg>
      </pc:sldChg>
    </pc:docChg>
  </pc:docChgLst>
  <pc:docChgLst>
    <pc:chgData name="Nelakuditi, Manasa" userId="S::nelakudi@marshall.usc.edu::fce4bab8-7afd-4719-8609-4b9872d62cd6" providerId="AD" clId="Web-{7DE481BE-D87D-4CEF-D9FB-0929CFE423C2}"/>
    <pc:docChg chg="modSld">
      <pc:chgData name="Nelakuditi, Manasa" userId="S::nelakudi@marshall.usc.edu::fce4bab8-7afd-4719-8609-4b9872d62cd6" providerId="AD" clId="Web-{7DE481BE-D87D-4CEF-D9FB-0929CFE423C2}" dt="2019-01-17T07:23:09.365" v="138" actId="14100"/>
      <pc:docMkLst>
        <pc:docMk/>
      </pc:docMkLst>
      <pc:sldChg chg="modSp">
        <pc:chgData name="Nelakuditi, Manasa" userId="S::nelakudi@marshall.usc.edu::fce4bab8-7afd-4719-8609-4b9872d62cd6" providerId="AD" clId="Web-{7DE481BE-D87D-4CEF-D9FB-0929CFE423C2}" dt="2019-01-17T07:13:25.156" v="0" actId="14100"/>
        <pc:sldMkLst>
          <pc:docMk/>
          <pc:sldMk cId="4093852441" sldId="269"/>
        </pc:sldMkLst>
        <pc:spChg chg="mod">
          <ac:chgData name="Nelakuditi, Manasa" userId="S::nelakudi@marshall.usc.edu::fce4bab8-7afd-4719-8609-4b9872d62cd6" providerId="AD" clId="Web-{7DE481BE-D87D-4CEF-D9FB-0929CFE423C2}" dt="2019-01-17T07:13:25.156" v="0" actId="14100"/>
          <ac:spMkLst>
            <pc:docMk/>
            <pc:sldMk cId="4093852441" sldId="269"/>
            <ac:spMk id="5" creationId="{00000000-0000-0000-0000-000000000000}"/>
          </ac:spMkLst>
        </pc:spChg>
      </pc:sldChg>
      <pc:sldChg chg="modSp">
        <pc:chgData name="Nelakuditi, Manasa" userId="S::nelakudi@marshall.usc.edu::fce4bab8-7afd-4719-8609-4b9872d62cd6" providerId="AD" clId="Web-{7DE481BE-D87D-4CEF-D9FB-0929CFE423C2}" dt="2019-01-17T07:14:04.953" v="5" actId="14100"/>
        <pc:sldMkLst>
          <pc:docMk/>
          <pc:sldMk cId="273507010" sldId="272"/>
        </pc:sldMkLst>
        <pc:spChg chg="mod">
          <ac:chgData name="Nelakuditi, Manasa" userId="S::nelakudi@marshall.usc.edu::fce4bab8-7afd-4719-8609-4b9872d62cd6" providerId="AD" clId="Web-{7DE481BE-D87D-4CEF-D9FB-0929CFE423C2}" dt="2019-01-17T07:14:04.953" v="5" actId="14100"/>
          <ac:spMkLst>
            <pc:docMk/>
            <pc:sldMk cId="273507010" sldId="272"/>
            <ac:spMk id="5" creationId="{00000000-0000-0000-0000-000000000000}"/>
          </ac:spMkLst>
        </pc:spChg>
        <pc:spChg chg="mod">
          <ac:chgData name="Nelakuditi, Manasa" userId="S::nelakudi@marshall.usc.edu::fce4bab8-7afd-4719-8609-4b9872d62cd6" providerId="AD" clId="Web-{7DE481BE-D87D-4CEF-D9FB-0929CFE423C2}" dt="2019-01-17T07:13:57.984" v="3" actId="20577"/>
          <ac:spMkLst>
            <pc:docMk/>
            <pc:sldMk cId="273507010" sldId="272"/>
            <ac:spMk id="6" creationId="{00000000-0000-0000-0000-000000000000}"/>
          </ac:spMkLst>
        </pc:spChg>
      </pc:sldChg>
      <pc:sldChg chg="modSp">
        <pc:chgData name="Nelakuditi, Manasa" userId="S::nelakudi@marshall.usc.edu::fce4bab8-7afd-4719-8609-4b9872d62cd6" providerId="AD" clId="Web-{7DE481BE-D87D-4CEF-D9FB-0929CFE423C2}" dt="2019-01-17T07:14:29.766" v="13" actId="20577"/>
        <pc:sldMkLst>
          <pc:docMk/>
          <pc:sldMk cId="1825219735" sldId="273"/>
        </pc:sldMkLst>
        <pc:spChg chg="mod">
          <ac:chgData name="Nelakuditi, Manasa" userId="S::nelakudi@marshall.usc.edu::fce4bab8-7afd-4719-8609-4b9872d62cd6" providerId="AD" clId="Web-{7DE481BE-D87D-4CEF-D9FB-0929CFE423C2}" dt="2019-01-17T07:14:29.766" v="13" actId="20577"/>
          <ac:spMkLst>
            <pc:docMk/>
            <pc:sldMk cId="1825219735" sldId="273"/>
            <ac:spMk id="6" creationId="{00000000-0000-0000-0000-000000000000}"/>
          </ac:spMkLst>
        </pc:spChg>
      </pc:sldChg>
      <pc:sldChg chg="modSp">
        <pc:chgData name="Nelakuditi, Manasa" userId="S::nelakudi@marshall.usc.edu::fce4bab8-7afd-4719-8609-4b9872d62cd6" providerId="AD" clId="Web-{7DE481BE-D87D-4CEF-D9FB-0929CFE423C2}" dt="2019-01-17T07:13:33.969" v="1" actId="14100"/>
        <pc:sldMkLst>
          <pc:docMk/>
          <pc:sldMk cId="2838097417" sldId="275"/>
        </pc:sldMkLst>
        <pc:spChg chg="mod">
          <ac:chgData name="Nelakuditi, Manasa" userId="S::nelakudi@marshall.usc.edu::fce4bab8-7afd-4719-8609-4b9872d62cd6" providerId="AD" clId="Web-{7DE481BE-D87D-4CEF-D9FB-0929CFE423C2}" dt="2019-01-17T07:13:33.969" v="1" actId="14100"/>
          <ac:spMkLst>
            <pc:docMk/>
            <pc:sldMk cId="2838097417" sldId="275"/>
            <ac:spMk id="5" creationId="{00000000-0000-0000-0000-000000000000}"/>
          </ac:spMkLst>
        </pc:spChg>
      </pc:sldChg>
      <pc:sldChg chg="addSp modSp">
        <pc:chgData name="Nelakuditi, Manasa" userId="S::nelakudi@marshall.usc.edu::fce4bab8-7afd-4719-8609-4b9872d62cd6" providerId="AD" clId="Web-{7DE481BE-D87D-4CEF-D9FB-0929CFE423C2}" dt="2019-01-17T07:22:19.895" v="129" actId="14100"/>
        <pc:sldMkLst>
          <pc:docMk/>
          <pc:sldMk cId="1989195164" sldId="281"/>
        </pc:sldMkLst>
        <pc:spChg chg="add mod">
          <ac:chgData name="Nelakuditi, Manasa" userId="S::nelakudi@marshall.usc.edu::fce4bab8-7afd-4719-8609-4b9872d62cd6" providerId="AD" clId="Web-{7DE481BE-D87D-4CEF-D9FB-0929CFE423C2}" dt="2019-01-17T07:22:19.895" v="129" actId="14100"/>
          <ac:spMkLst>
            <pc:docMk/>
            <pc:sldMk cId="1989195164" sldId="281"/>
            <ac:spMk id="3" creationId="{11A6246E-920A-404F-9243-4E5BA832C2EA}"/>
          </ac:spMkLst>
        </pc:spChg>
        <pc:spChg chg="mod">
          <ac:chgData name="Nelakuditi, Manasa" userId="S::nelakudi@marshall.usc.edu::fce4bab8-7afd-4719-8609-4b9872d62cd6" providerId="AD" clId="Web-{7DE481BE-D87D-4CEF-D9FB-0929CFE423C2}" dt="2019-01-17T07:22:14.864" v="128" actId="14100"/>
          <ac:spMkLst>
            <pc:docMk/>
            <pc:sldMk cId="1989195164" sldId="281"/>
            <ac:spMk id="6" creationId="{90A9A9CC-5C40-4446-8FB7-343638156C5C}"/>
          </ac:spMkLst>
        </pc:spChg>
      </pc:sldChg>
      <pc:sldChg chg="modSp">
        <pc:chgData name="Nelakuditi, Manasa" userId="S::nelakudi@marshall.usc.edu::fce4bab8-7afd-4719-8609-4b9872d62cd6" providerId="AD" clId="Web-{7DE481BE-D87D-4CEF-D9FB-0929CFE423C2}" dt="2019-01-17T07:14:14.609" v="7" actId="20577"/>
        <pc:sldMkLst>
          <pc:docMk/>
          <pc:sldMk cId="3638625306" sldId="282"/>
        </pc:sldMkLst>
        <pc:spChg chg="mod">
          <ac:chgData name="Nelakuditi, Manasa" userId="S::nelakudi@marshall.usc.edu::fce4bab8-7afd-4719-8609-4b9872d62cd6" providerId="AD" clId="Web-{7DE481BE-D87D-4CEF-D9FB-0929CFE423C2}" dt="2019-01-17T07:14:14.609" v="7" actId="20577"/>
          <ac:spMkLst>
            <pc:docMk/>
            <pc:sldMk cId="3638625306" sldId="282"/>
            <ac:spMk id="6" creationId="{00000000-0000-0000-0000-000000000000}"/>
          </ac:spMkLst>
        </pc:spChg>
      </pc:sldChg>
      <pc:sldChg chg="modSp">
        <pc:chgData name="Nelakuditi, Manasa" userId="S::nelakudi@marshall.usc.edu::fce4bab8-7afd-4719-8609-4b9872d62cd6" providerId="AD" clId="Web-{7DE481BE-D87D-4CEF-D9FB-0929CFE423C2}" dt="2019-01-17T07:14:43.391" v="16" actId="20577"/>
        <pc:sldMkLst>
          <pc:docMk/>
          <pc:sldMk cId="2444229705" sldId="283"/>
        </pc:sldMkLst>
        <pc:spChg chg="mod">
          <ac:chgData name="Nelakuditi, Manasa" userId="S::nelakudi@marshall.usc.edu::fce4bab8-7afd-4719-8609-4b9872d62cd6" providerId="AD" clId="Web-{7DE481BE-D87D-4CEF-D9FB-0929CFE423C2}" dt="2019-01-17T07:14:43.391" v="16" actId="20577"/>
          <ac:spMkLst>
            <pc:docMk/>
            <pc:sldMk cId="2444229705" sldId="283"/>
            <ac:spMk id="6" creationId="{00000000-0000-0000-0000-000000000000}"/>
          </ac:spMkLst>
        </pc:spChg>
      </pc:sldChg>
      <pc:sldChg chg="modSp">
        <pc:chgData name="Nelakuditi, Manasa" userId="S::nelakudi@marshall.usc.edu::fce4bab8-7afd-4719-8609-4b9872d62cd6" providerId="AD" clId="Web-{7DE481BE-D87D-4CEF-D9FB-0929CFE423C2}" dt="2019-01-17T07:14:22.969" v="10" actId="20577"/>
        <pc:sldMkLst>
          <pc:docMk/>
          <pc:sldMk cId="3678248483" sldId="284"/>
        </pc:sldMkLst>
        <pc:spChg chg="mod">
          <ac:chgData name="Nelakuditi, Manasa" userId="S::nelakudi@marshall.usc.edu::fce4bab8-7afd-4719-8609-4b9872d62cd6" providerId="AD" clId="Web-{7DE481BE-D87D-4CEF-D9FB-0929CFE423C2}" dt="2019-01-17T07:14:22.969" v="10" actId="20577"/>
          <ac:spMkLst>
            <pc:docMk/>
            <pc:sldMk cId="3678248483" sldId="284"/>
            <ac:spMk id="6" creationId="{00000000-0000-0000-0000-000000000000}"/>
          </ac:spMkLst>
        </pc:spChg>
      </pc:sldChg>
      <pc:sldChg chg="addSp modSp">
        <pc:chgData name="Nelakuditi, Manasa" userId="S::nelakudi@marshall.usc.edu::fce4bab8-7afd-4719-8609-4b9872d62cd6" providerId="AD" clId="Web-{7DE481BE-D87D-4CEF-D9FB-0929CFE423C2}" dt="2019-01-17T07:21:49.206" v="117" actId="1076"/>
        <pc:sldMkLst>
          <pc:docMk/>
          <pc:sldMk cId="35407582" sldId="286"/>
        </pc:sldMkLst>
        <pc:spChg chg="mod">
          <ac:chgData name="Nelakuditi, Manasa" userId="S::nelakudi@marshall.usc.edu::fce4bab8-7afd-4719-8609-4b9872d62cd6" providerId="AD" clId="Web-{7DE481BE-D87D-4CEF-D9FB-0929CFE423C2}" dt="2019-01-17T07:21:44.394" v="116" actId="1076"/>
          <ac:spMkLst>
            <pc:docMk/>
            <pc:sldMk cId="35407582" sldId="286"/>
            <ac:spMk id="2" creationId="{CA7C6667-5A7A-B547-93F8-5227F68046D1}"/>
          </ac:spMkLst>
        </pc:spChg>
        <pc:spChg chg="add mod">
          <ac:chgData name="Nelakuditi, Manasa" userId="S::nelakudi@marshall.usc.edu::fce4bab8-7afd-4719-8609-4b9872d62cd6" providerId="AD" clId="Web-{7DE481BE-D87D-4CEF-D9FB-0929CFE423C2}" dt="2019-01-17T07:21:49.206" v="117" actId="1076"/>
          <ac:spMkLst>
            <pc:docMk/>
            <pc:sldMk cId="35407582" sldId="286"/>
            <ac:spMk id="4" creationId="{533AB109-ECA3-4915-9E77-4001A771EF42}"/>
          </ac:spMkLst>
        </pc:spChg>
        <pc:picChg chg="mod">
          <ac:chgData name="Nelakuditi, Manasa" userId="S::nelakudi@marshall.usc.edu::fce4bab8-7afd-4719-8609-4b9872d62cd6" providerId="AD" clId="Web-{7DE481BE-D87D-4CEF-D9FB-0929CFE423C2}" dt="2019-01-17T07:20:10.628" v="105" actId="14100"/>
          <ac:picMkLst>
            <pc:docMk/>
            <pc:sldMk cId="35407582" sldId="286"/>
            <ac:picMk id="3" creationId="{6A6CBE26-9AF2-4690-BEBA-E5C28D1C2281}"/>
          </ac:picMkLst>
        </pc:picChg>
        <pc:picChg chg="mod">
          <ac:chgData name="Nelakuditi, Manasa" userId="S::nelakudi@marshall.usc.edu::fce4bab8-7afd-4719-8609-4b9872d62cd6" providerId="AD" clId="Web-{7DE481BE-D87D-4CEF-D9FB-0929CFE423C2}" dt="2019-01-17T07:20:18.519" v="107" actId="14100"/>
          <ac:picMkLst>
            <pc:docMk/>
            <pc:sldMk cId="35407582" sldId="286"/>
            <ac:picMk id="5" creationId="{78BF8A82-EAC7-42CC-8775-03DD6596ADE9}"/>
          </ac:picMkLst>
        </pc:picChg>
      </pc:sldChg>
      <pc:sldChg chg="addSp modSp">
        <pc:chgData name="Nelakuditi, Manasa" userId="S::nelakudi@marshall.usc.edu::fce4bab8-7afd-4719-8609-4b9872d62cd6" providerId="AD" clId="Web-{7DE481BE-D87D-4CEF-D9FB-0929CFE423C2}" dt="2019-01-17T07:22:30.723" v="130" actId="1076"/>
        <pc:sldMkLst>
          <pc:docMk/>
          <pc:sldMk cId="3606493280" sldId="287"/>
        </pc:sldMkLst>
        <pc:spChg chg="mod">
          <ac:chgData name="Nelakuditi, Manasa" userId="S::nelakudi@marshall.usc.edu::fce4bab8-7afd-4719-8609-4b9872d62cd6" providerId="AD" clId="Web-{7DE481BE-D87D-4CEF-D9FB-0929CFE423C2}" dt="2019-01-17T07:22:30.723" v="130" actId="1076"/>
          <ac:spMkLst>
            <pc:docMk/>
            <pc:sldMk cId="3606493280" sldId="287"/>
            <ac:spMk id="2" creationId="{00A76933-64FE-6B4B-A840-9BF7DAB66398}"/>
          </ac:spMkLst>
        </pc:spChg>
        <pc:spChg chg="add mod">
          <ac:chgData name="Nelakuditi, Manasa" userId="S::nelakudi@marshall.usc.edu::fce4bab8-7afd-4719-8609-4b9872d62cd6" providerId="AD" clId="Web-{7DE481BE-D87D-4CEF-D9FB-0929CFE423C2}" dt="2019-01-17T07:20:38.738" v="110" actId="1076"/>
          <ac:spMkLst>
            <pc:docMk/>
            <pc:sldMk cId="3606493280" sldId="287"/>
            <ac:spMk id="4" creationId="{01D9BB92-A4FC-4195-B32D-9F0081D9F248}"/>
          </ac:spMkLst>
        </pc:spChg>
        <pc:picChg chg="mod">
          <ac:chgData name="Nelakuditi, Manasa" userId="S::nelakudi@marshall.usc.edu::fce4bab8-7afd-4719-8609-4b9872d62cd6" providerId="AD" clId="Web-{7DE481BE-D87D-4CEF-D9FB-0929CFE423C2}" dt="2019-01-17T07:21:05.956" v="115" actId="14100"/>
          <ac:picMkLst>
            <pc:docMk/>
            <pc:sldMk cId="3606493280" sldId="287"/>
            <ac:picMk id="3" creationId="{DA8C3CB1-0223-4227-95D7-05A1E8370541}"/>
          </ac:picMkLst>
        </pc:picChg>
        <pc:picChg chg="mod">
          <ac:chgData name="Nelakuditi, Manasa" userId="S::nelakudi@marshall.usc.edu::fce4bab8-7afd-4719-8609-4b9872d62cd6" providerId="AD" clId="Web-{7DE481BE-D87D-4CEF-D9FB-0929CFE423C2}" dt="2019-01-17T07:21:02.269" v="114" actId="14100"/>
          <ac:picMkLst>
            <pc:docMk/>
            <pc:sldMk cId="3606493280" sldId="287"/>
            <ac:picMk id="5" creationId="{0CABA7FA-58A1-4FA2-B3DA-24B01547B205}"/>
          </ac:picMkLst>
        </pc:picChg>
      </pc:sldChg>
      <pc:sldChg chg="addSp modSp">
        <pc:chgData name="Nelakuditi, Manasa" userId="S::nelakudi@marshall.usc.edu::fce4bab8-7afd-4719-8609-4b9872d62cd6" providerId="AD" clId="Web-{7DE481BE-D87D-4CEF-D9FB-0929CFE423C2}" dt="2019-01-17T07:23:09.365" v="138" actId="14100"/>
        <pc:sldMkLst>
          <pc:docMk/>
          <pc:sldMk cId="2987594672" sldId="288"/>
        </pc:sldMkLst>
        <pc:spChg chg="mod">
          <ac:chgData name="Nelakuditi, Manasa" userId="S::nelakudi@marshall.usc.edu::fce4bab8-7afd-4719-8609-4b9872d62cd6" providerId="AD" clId="Web-{7DE481BE-D87D-4CEF-D9FB-0929CFE423C2}" dt="2019-01-17T07:22:41.676" v="132" actId="1076"/>
          <ac:spMkLst>
            <pc:docMk/>
            <pc:sldMk cId="2987594672" sldId="288"/>
            <ac:spMk id="2" creationId="{29B622A4-9C62-6740-B4B3-6026BEC0611F}"/>
          </ac:spMkLst>
        </pc:spChg>
        <pc:spChg chg="add mod">
          <ac:chgData name="Nelakuditi, Manasa" userId="S::nelakudi@marshall.usc.edu::fce4bab8-7afd-4719-8609-4b9872d62cd6" providerId="AD" clId="Web-{7DE481BE-D87D-4CEF-D9FB-0929CFE423C2}" dt="2019-01-17T07:22:47.145" v="133" actId="1076"/>
          <ac:spMkLst>
            <pc:docMk/>
            <pc:sldMk cId="2987594672" sldId="288"/>
            <ac:spMk id="4" creationId="{EB3B9ECF-8D56-4200-80BA-15EAD79D6B8E}"/>
          </ac:spMkLst>
        </pc:spChg>
        <pc:picChg chg="mod">
          <ac:chgData name="Nelakuditi, Manasa" userId="S::nelakudi@marshall.usc.edu::fce4bab8-7afd-4719-8609-4b9872d62cd6" providerId="AD" clId="Web-{7DE481BE-D87D-4CEF-D9FB-0929CFE423C2}" dt="2019-01-17T07:22:53.973" v="135" actId="14100"/>
          <ac:picMkLst>
            <pc:docMk/>
            <pc:sldMk cId="2987594672" sldId="288"/>
            <ac:picMk id="3" creationId="{43C47F73-B673-4840-88F9-38B1FB2B9B8E}"/>
          </ac:picMkLst>
        </pc:picChg>
        <pc:picChg chg="mod">
          <ac:chgData name="Nelakuditi, Manasa" userId="S::nelakudi@marshall.usc.edu::fce4bab8-7afd-4719-8609-4b9872d62cd6" providerId="AD" clId="Web-{7DE481BE-D87D-4CEF-D9FB-0929CFE423C2}" dt="2019-01-17T07:23:09.365" v="138" actId="14100"/>
          <ac:picMkLst>
            <pc:docMk/>
            <pc:sldMk cId="2987594672" sldId="288"/>
            <ac:picMk id="5" creationId="{DC74BF4D-29FD-452D-9E73-489B57798BAC}"/>
          </ac:picMkLst>
        </pc:picChg>
      </pc:sldChg>
      <pc:sldChg chg="modSp">
        <pc:chgData name="Nelakuditi, Manasa" userId="S::nelakudi@marshall.usc.edu::fce4bab8-7afd-4719-8609-4b9872d62cd6" providerId="AD" clId="Web-{7DE481BE-D87D-4CEF-D9FB-0929CFE423C2}" dt="2019-01-17T07:16:47.078" v="44" actId="14100"/>
        <pc:sldMkLst>
          <pc:docMk/>
          <pc:sldMk cId="2453306270" sldId="290"/>
        </pc:sldMkLst>
        <pc:spChg chg="mod">
          <ac:chgData name="Nelakuditi, Manasa" userId="S::nelakudi@marshall.usc.edu::fce4bab8-7afd-4719-8609-4b9872d62cd6" providerId="AD" clId="Web-{7DE481BE-D87D-4CEF-D9FB-0929CFE423C2}" dt="2019-01-17T07:16:47.078" v="44" actId="14100"/>
          <ac:spMkLst>
            <pc:docMk/>
            <pc:sldMk cId="2453306270" sldId="290"/>
            <ac:spMk id="2" creationId="{1249DEC1-CB1E-1C47-85C9-C2BCB5C04D0B}"/>
          </ac:spMkLst>
        </pc:spChg>
      </pc:sldChg>
      <pc:sldChg chg="modSp">
        <pc:chgData name="Nelakuditi, Manasa" userId="S::nelakudi@marshall.usc.edu::fce4bab8-7afd-4719-8609-4b9872d62cd6" providerId="AD" clId="Web-{7DE481BE-D87D-4CEF-D9FB-0929CFE423C2}" dt="2019-01-17T07:15:59.109" v="32" actId="20577"/>
        <pc:sldMkLst>
          <pc:docMk/>
          <pc:sldMk cId="1199151091" sldId="291"/>
        </pc:sldMkLst>
        <pc:spChg chg="mod">
          <ac:chgData name="Nelakuditi, Manasa" userId="S::nelakudi@marshall.usc.edu::fce4bab8-7afd-4719-8609-4b9872d62cd6" providerId="AD" clId="Web-{7DE481BE-D87D-4CEF-D9FB-0929CFE423C2}" dt="2019-01-17T07:15:59.109" v="32" actId="20577"/>
          <ac:spMkLst>
            <pc:docMk/>
            <pc:sldMk cId="1199151091" sldId="291"/>
            <ac:spMk id="6" creationId="{00000000-0000-0000-0000-000000000000}"/>
          </ac:spMkLst>
        </pc:spChg>
      </pc:sldChg>
      <pc:sldChg chg="addSp delSp modSp">
        <pc:chgData name="Nelakuditi, Manasa" userId="S::nelakudi@marshall.usc.edu::fce4bab8-7afd-4719-8609-4b9872d62cd6" providerId="AD" clId="Web-{7DE481BE-D87D-4CEF-D9FB-0929CFE423C2}" dt="2019-01-17T07:16:13.578" v="36" actId="20577"/>
        <pc:sldMkLst>
          <pc:docMk/>
          <pc:sldMk cId="3146634732" sldId="292"/>
        </pc:sldMkLst>
        <pc:spChg chg="add del">
          <ac:chgData name="Nelakuditi, Manasa" userId="S::nelakudi@marshall.usc.edu::fce4bab8-7afd-4719-8609-4b9872d62cd6" providerId="AD" clId="Web-{7DE481BE-D87D-4CEF-D9FB-0929CFE423C2}" dt="2019-01-17T07:15:09.047" v="21"/>
          <ac:spMkLst>
            <pc:docMk/>
            <pc:sldMk cId="3146634732" sldId="292"/>
            <ac:spMk id="3" creationId="{B1218782-4C63-490E-8F22-F2B06D89693C}"/>
          </ac:spMkLst>
        </pc:spChg>
        <pc:spChg chg="mod">
          <ac:chgData name="Nelakuditi, Manasa" userId="S::nelakudi@marshall.usc.edu::fce4bab8-7afd-4719-8609-4b9872d62cd6" providerId="AD" clId="Web-{7DE481BE-D87D-4CEF-D9FB-0929CFE423C2}" dt="2019-01-17T07:16:13.578" v="36" actId="20577"/>
          <ac:spMkLst>
            <pc:docMk/>
            <pc:sldMk cId="3146634732" sldId="292"/>
            <ac:spMk id="4" creationId="{0CF9E2C3-812A-4EC9-B3E3-74D3C899826B}"/>
          </ac:spMkLst>
        </pc:spChg>
      </pc:sldChg>
      <pc:sldChg chg="modSp">
        <pc:chgData name="Nelakuditi, Manasa" userId="S::nelakudi@marshall.usc.edu::fce4bab8-7afd-4719-8609-4b9872d62cd6" providerId="AD" clId="Web-{7DE481BE-D87D-4CEF-D9FB-0929CFE423C2}" dt="2019-01-17T07:16:26.531" v="38" actId="20577"/>
        <pc:sldMkLst>
          <pc:docMk/>
          <pc:sldMk cId="321925279" sldId="293"/>
        </pc:sldMkLst>
        <pc:spChg chg="mod">
          <ac:chgData name="Nelakuditi, Manasa" userId="S::nelakudi@marshall.usc.edu::fce4bab8-7afd-4719-8609-4b9872d62cd6" providerId="AD" clId="Web-{7DE481BE-D87D-4CEF-D9FB-0929CFE423C2}" dt="2019-01-17T07:16:26.531" v="38" actId="20577"/>
          <ac:spMkLst>
            <pc:docMk/>
            <pc:sldMk cId="321925279" sldId="293"/>
            <ac:spMk id="4" creationId="{0CF9E2C3-812A-4EC9-B3E3-74D3C899826B}"/>
          </ac:spMkLst>
        </pc:spChg>
      </pc:sldChg>
    </pc:docChg>
  </pc:docChgLst>
  <pc:docChgLst>
    <pc:chgData name="Thomas Kokkaparampil, Gregy" userId="S::gthomask@marshall.usc.edu::65d01a4a-4d0c-475c-943c-d3ac1177e4c6" providerId="AD" clId="Web-{0F719EA8-AA52-4B11-68CC-02B9E575971F}"/>
    <pc:docChg chg="addSld delSld modSld sldOrd">
      <pc:chgData name="Thomas Kokkaparampil, Gregy" userId="S::gthomask@marshall.usc.edu::65d01a4a-4d0c-475c-943c-d3ac1177e4c6" providerId="AD" clId="Web-{0F719EA8-AA52-4B11-68CC-02B9E575971F}" dt="2019-01-17T05:12:09.021" v="328"/>
      <pc:docMkLst>
        <pc:docMk/>
      </pc:docMkLst>
      <pc:sldChg chg="addSp delSp modSp">
        <pc:chgData name="Thomas Kokkaparampil, Gregy" userId="S::gthomask@marshall.usc.edu::65d01a4a-4d0c-475c-943c-d3ac1177e4c6" providerId="AD" clId="Web-{0F719EA8-AA52-4B11-68CC-02B9E575971F}" dt="2019-01-17T05:12:09.021" v="328"/>
        <pc:sldMkLst>
          <pc:docMk/>
          <pc:sldMk cId="1697874052" sldId="259"/>
        </pc:sldMkLst>
        <pc:spChg chg="mod">
          <ac:chgData name="Thomas Kokkaparampil, Gregy" userId="S::gthomask@marshall.usc.edu::65d01a4a-4d0c-475c-943c-d3ac1177e4c6" providerId="AD" clId="Web-{0F719EA8-AA52-4B11-68CC-02B9E575971F}" dt="2019-01-17T02:31:32.112" v="37" actId="20577"/>
          <ac:spMkLst>
            <pc:docMk/>
            <pc:sldMk cId="1697874052" sldId="259"/>
            <ac:spMk id="12" creationId="{00000000-0000-0000-0000-000000000000}"/>
          </ac:spMkLst>
        </pc:spChg>
        <pc:spChg chg="add del mod">
          <ac:chgData name="Thomas Kokkaparampil, Gregy" userId="S::gthomask@marshall.usc.edu::65d01a4a-4d0c-475c-943c-d3ac1177e4c6" providerId="AD" clId="Web-{0F719EA8-AA52-4B11-68CC-02B9E575971F}" dt="2019-01-17T05:12:09.021" v="328"/>
          <ac:spMkLst>
            <pc:docMk/>
            <pc:sldMk cId="1697874052" sldId="259"/>
            <ac:spMk id="17" creationId="{7DEBB610-96D1-4CE4-BEC9-5808BD018268}"/>
          </ac:spMkLst>
        </pc:spChg>
        <pc:spChg chg="mod">
          <ac:chgData name="Thomas Kokkaparampil, Gregy" userId="S::gthomask@marshall.usc.edu::65d01a4a-4d0c-475c-943c-d3ac1177e4c6" providerId="AD" clId="Web-{0F719EA8-AA52-4B11-68CC-02B9E575971F}" dt="2019-01-17T05:11:38.630" v="325" actId="1076"/>
          <ac:spMkLst>
            <pc:docMk/>
            <pc:sldMk cId="1697874052" sldId="259"/>
            <ac:spMk id="44" creationId="{39B4A83E-AEBD-AF4A-8711-F202229C15A4}"/>
          </ac:spMkLst>
        </pc:spChg>
      </pc:sldChg>
      <pc:sldChg chg="modSp">
        <pc:chgData name="Thomas Kokkaparampil, Gregy" userId="S::gthomask@marshall.usc.edu::65d01a4a-4d0c-475c-943c-d3ac1177e4c6" providerId="AD" clId="Web-{0F719EA8-AA52-4B11-68CC-02B9E575971F}" dt="2019-01-17T04:19:47.476" v="297" actId="1076"/>
        <pc:sldMkLst>
          <pc:docMk/>
          <pc:sldMk cId="4222897280" sldId="265"/>
        </pc:sldMkLst>
        <pc:spChg chg="mod">
          <ac:chgData name="Thomas Kokkaparampil, Gregy" userId="S::gthomask@marshall.usc.edu::65d01a4a-4d0c-475c-943c-d3ac1177e4c6" providerId="AD" clId="Web-{0F719EA8-AA52-4B11-68CC-02B9E575971F}" dt="2019-01-17T04:19:47.476" v="297" actId="1076"/>
          <ac:spMkLst>
            <pc:docMk/>
            <pc:sldMk cId="4222897280" sldId="265"/>
            <ac:spMk id="44" creationId="{39B4A83E-AEBD-AF4A-8711-F202229C15A4}"/>
          </ac:spMkLst>
        </pc:spChg>
      </pc:sldChg>
      <pc:sldChg chg="addSp delSp new">
        <pc:chgData name="Thomas Kokkaparampil, Gregy" userId="S::gthomask@marshall.usc.edu::65d01a4a-4d0c-475c-943c-d3ac1177e4c6" providerId="AD" clId="Web-{0F719EA8-AA52-4B11-68CC-02B9E575971F}" dt="2019-01-17T03:25:17.634" v="44"/>
        <pc:sldMkLst>
          <pc:docMk/>
          <pc:sldMk cId="2241323462" sldId="274"/>
        </pc:sldMkLst>
        <pc:spChg chg="add del">
          <ac:chgData name="Thomas Kokkaparampil, Gregy" userId="S::gthomask@marshall.usc.edu::65d01a4a-4d0c-475c-943c-d3ac1177e4c6" providerId="AD" clId="Web-{0F719EA8-AA52-4B11-68CC-02B9E575971F}" dt="2019-01-17T03:25:17.634" v="44"/>
          <ac:spMkLst>
            <pc:docMk/>
            <pc:sldMk cId="2241323462" sldId="274"/>
            <ac:spMk id="3" creationId="{C651D610-DC18-4EFA-9108-EC9152781B6A}"/>
          </ac:spMkLst>
        </pc:spChg>
        <pc:spChg chg="add del">
          <ac:chgData name="Thomas Kokkaparampil, Gregy" userId="S::gthomask@marshall.usc.edu::65d01a4a-4d0c-475c-943c-d3ac1177e4c6" providerId="AD" clId="Web-{0F719EA8-AA52-4B11-68CC-02B9E575971F}" dt="2019-01-17T03:25:17.634" v="43"/>
          <ac:spMkLst>
            <pc:docMk/>
            <pc:sldMk cId="2241323462" sldId="274"/>
            <ac:spMk id="5" creationId="{37835679-4121-4228-B0E9-6548FC66E586}"/>
          </ac:spMkLst>
        </pc:spChg>
      </pc:sldChg>
      <pc:sldChg chg="modSp add replId">
        <pc:chgData name="Thomas Kokkaparampil, Gregy" userId="S::gthomask@marshall.usc.edu::65d01a4a-4d0c-475c-943c-d3ac1177e4c6" providerId="AD" clId="Web-{0F719EA8-AA52-4B11-68CC-02B9E575971F}" dt="2019-01-17T03:26:14.447" v="91" actId="20577"/>
        <pc:sldMkLst>
          <pc:docMk/>
          <pc:sldMk cId="4167978173" sldId="275"/>
        </pc:sldMkLst>
        <pc:spChg chg="mod">
          <ac:chgData name="Thomas Kokkaparampil, Gregy" userId="S::gthomask@marshall.usc.edu::65d01a4a-4d0c-475c-943c-d3ac1177e4c6" providerId="AD" clId="Web-{0F719EA8-AA52-4B11-68CC-02B9E575971F}" dt="2019-01-17T03:25:45.447" v="52" actId="20577"/>
          <ac:spMkLst>
            <pc:docMk/>
            <pc:sldMk cId="4167978173" sldId="275"/>
            <ac:spMk id="6" creationId="{00000000-0000-0000-0000-000000000000}"/>
          </ac:spMkLst>
        </pc:spChg>
        <pc:spChg chg="mod">
          <ac:chgData name="Thomas Kokkaparampil, Gregy" userId="S::gthomask@marshall.usc.edu::65d01a4a-4d0c-475c-943c-d3ac1177e4c6" providerId="AD" clId="Web-{0F719EA8-AA52-4B11-68CC-02B9E575971F}" dt="2019-01-17T03:26:14.447" v="91" actId="20577"/>
          <ac:spMkLst>
            <pc:docMk/>
            <pc:sldMk cId="4167978173" sldId="275"/>
            <ac:spMk id="7" creationId="{00000000-0000-0000-0000-000000000000}"/>
          </ac:spMkLst>
        </pc:spChg>
      </pc:sldChg>
      <pc:sldChg chg="addSp delSp modSp new mod setBg">
        <pc:chgData name="Thomas Kokkaparampil, Gregy" userId="S::gthomask@marshall.usc.edu::65d01a4a-4d0c-475c-943c-d3ac1177e4c6" providerId="AD" clId="Web-{0F719EA8-AA52-4B11-68CC-02B9E575971F}" dt="2019-01-17T03:41:04.109" v="169" actId="20577"/>
        <pc:sldMkLst>
          <pc:docMk/>
          <pc:sldMk cId="349077837" sldId="276"/>
        </pc:sldMkLst>
        <pc:spChg chg="add del">
          <ac:chgData name="Thomas Kokkaparampil, Gregy" userId="S::gthomask@marshall.usc.edu::65d01a4a-4d0c-475c-943c-d3ac1177e4c6" providerId="AD" clId="Web-{0F719EA8-AA52-4B11-68CC-02B9E575971F}" dt="2019-01-17T03:39:43.671" v="133"/>
          <ac:spMkLst>
            <pc:docMk/>
            <pc:sldMk cId="349077837" sldId="276"/>
            <ac:spMk id="13" creationId="{F18A9083-75B1-4F3A-B380-C1A9E3BEF554}"/>
          </ac:spMkLst>
        </pc:spChg>
        <pc:spChg chg="add mod">
          <ac:chgData name="Thomas Kokkaparampil, Gregy" userId="S::gthomask@marshall.usc.edu::65d01a4a-4d0c-475c-943c-d3ac1177e4c6" providerId="AD" clId="Web-{0F719EA8-AA52-4B11-68CC-02B9E575971F}" dt="2019-01-17T03:41:04.109" v="169" actId="20577"/>
          <ac:spMkLst>
            <pc:docMk/>
            <pc:sldMk cId="349077837" sldId="276"/>
            <ac:spMk id="14" creationId="{535C0080-36E8-40D4-8E05-7575F14BBC2E}"/>
          </ac:spMkLst>
        </pc:spChg>
        <pc:spChg chg="add del">
          <ac:chgData name="Thomas Kokkaparampil, Gregy" userId="S::gthomask@marshall.usc.edu::65d01a4a-4d0c-475c-943c-d3ac1177e4c6" providerId="AD" clId="Web-{0F719EA8-AA52-4B11-68CC-02B9E575971F}" dt="2019-01-17T03:40:35.140" v="138"/>
          <ac:spMkLst>
            <pc:docMk/>
            <pc:sldMk cId="349077837" sldId="276"/>
            <ac:spMk id="15" creationId="{8FABC9B1-1624-46F1-B4B0-94AA5A195AB0}"/>
          </ac:spMkLst>
        </pc:spChg>
        <pc:picChg chg="add del mod">
          <ac:chgData name="Thomas Kokkaparampil, Gregy" userId="S::gthomask@marshall.usc.edu::65d01a4a-4d0c-475c-943c-d3ac1177e4c6" providerId="AD" clId="Web-{0F719EA8-AA52-4B11-68CC-02B9E575971F}" dt="2019-01-17T03:27:00.353" v="98"/>
          <ac:picMkLst>
            <pc:docMk/>
            <pc:sldMk cId="349077837" sldId="276"/>
            <ac:picMk id="2" creationId="{BC493795-0E97-402E-A1F2-A78A6A3798DD}"/>
          </ac:picMkLst>
        </pc:picChg>
        <pc:picChg chg="add del mod">
          <ac:chgData name="Thomas Kokkaparampil, Gregy" userId="S::gthomask@marshall.usc.edu::65d01a4a-4d0c-475c-943c-d3ac1177e4c6" providerId="AD" clId="Web-{0F719EA8-AA52-4B11-68CC-02B9E575971F}" dt="2019-01-17T03:34:02.856" v="107"/>
          <ac:picMkLst>
            <pc:docMk/>
            <pc:sldMk cId="349077837" sldId="276"/>
            <ac:picMk id="4" creationId="{D881E055-D9D6-423C-B2AF-E86E65DDC423}"/>
          </ac:picMkLst>
        </pc:picChg>
        <pc:picChg chg="add del mod">
          <ac:chgData name="Thomas Kokkaparampil, Gregy" userId="S::gthomask@marshall.usc.edu::65d01a4a-4d0c-475c-943c-d3ac1177e4c6" providerId="AD" clId="Web-{0F719EA8-AA52-4B11-68CC-02B9E575971F}" dt="2019-01-17T03:36:36.419" v="122"/>
          <ac:picMkLst>
            <pc:docMk/>
            <pc:sldMk cId="349077837" sldId="276"/>
            <ac:picMk id="6" creationId="{9374DC2F-D74E-4F79-AA2C-993C719A1276}"/>
          </ac:picMkLst>
        </pc:picChg>
        <pc:picChg chg="add mod">
          <ac:chgData name="Thomas Kokkaparampil, Gregy" userId="S::gthomask@marshall.usc.edu::65d01a4a-4d0c-475c-943c-d3ac1177e4c6" providerId="AD" clId="Web-{0F719EA8-AA52-4B11-68CC-02B9E575971F}" dt="2019-01-17T03:37:01.935" v="124"/>
          <ac:picMkLst>
            <pc:docMk/>
            <pc:sldMk cId="349077837" sldId="276"/>
            <ac:picMk id="8" creationId="{8B4D630C-5AD0-44C9-B865-38C39AEC7D1D}"/>
          </ac:picMkLst>
        </pc:picChg>
        <pc:picChg chg="add del mod">
          <ac:chgData name="Thomas Kokkaparampil, Gregy" userId="S::gthomask@marshall.usc.edu::65d01a4a-4d0c-475c-943c-d3ac1177e4c6" providerId="AD" clId="Web-{0F719EA8-AA52-4B11-68CC-02B9E575971F}" dt="2019-01-17T03:39:31.421" v="131"/>
          <ac:picMkLst>
            <pc:docMk/>
            <pc:sldMk cId="349077837" sldId="276"/>
            <ac:picMk id="10" creationId="{DEF8ADD2-FAC5-4C66-8D5B-0222774D516C}"/>
          </ac:picMkLst>
        </pc:picChg>
      </pc:sldChg>
      <pc:sldChg chg="new del">
        <pc:chgData name="Thomas Kokkaparampil, Gregy" userId="S::gthomask@marshall.usc.edu::65d01a4a-4d0c-475c-943c-d3ac1177e4c6" providerId="AD" clId="Web-{0F719EA8-AA52-4B11-68CC-02B9E575971F}" dt="2019-01-17T03:26:35.775" v="95"/>
        <pc:sldMkLst>
          <pc:docMk/>
          <pc:sldMk cId="2637587717" sldId="276"/>
        </pc:sldMkLst>
      </pc:sldChg>
      <pc:sldChg chg="add replId">
        <pc:chgData name="Thomas Kokkaparampil, Gregy" userId="S::gthomask@marshall.usc.edu::65d01a4a-4d0c-475c-943c-d3ac1177e4c6" providerId="AD" clId="Web-{0F719EA8-AA52-4B11-68CC-02B9E575971F}" dt="2019-01-17T03:35:36.684" v="114"/>
        <pc:sldMkLst>
          <pc:docMk/>
          <pc:sldMk cId="3080886084" sldId="277"/>
        </pc:sldMkLst>
      </pc:sldChg>
      <pc:sldChg chg="addSp modSp add mod ord replId setBg">
        <pc:chgData name="Thomas Kokkaparampil, Gregy" userId="S::gthomask@marshall.usc.edu::65d01a4a-4d0c-475c-943c-d3ac1177e4c6" providerId="AD" clId="Web-{0F719EA8-AA52-4B11-68CC-02B9E575971F}" dt="2019-01-17T03:41:18.312" v="177" actId="20577"/>
        <pc:sldMkLst>
          <pc:docMk/>
          <pc:sldMk cId="1734941595" sldId="278"/>
        </pc:sldMkLst>
        <pc:spChg chg="add mod">
          <ac:chgData name="Thomas Kokkaparampil, Gregy" userId="S::gthomask@marshall.usc.edu::65d01a4a-4d0c-475c-943c-d3ac1177e4c6" providerId="AD" clId="Web-{0F719EA8-AA52-4B11-68CC-02B9E575971F}" dt="2019-01-17T03:41:18.312" v="177" actId="20577"/>
          <ac:spMkLst>
            <pc:docMk/>
            <pc:sldMk cId="1734941595" sldId="278"/>
            <ac:spMk id="5" creationId="{1E7EB359-EDEB-4619-B3E9-A5D6B75A6366}"/>
          </ac:spMkLst>
        </pc:spChg>
        <pc:picChg chg="add mod">
          <ac:chgData name="Thomas Kokkaparampil, Gregy" userId="S::gthomask@marshall.usc.edu::65d01a4a-4d0c-475c-943c-d3ac1177e4c6" providerId="AD" clId="Web-{0F719EA8-AA52-4B11-68CC-02B9E575971F}" dt="2019-01-17T03:36:31.903" v="121"/>
          <ac:picMkLst>
            <pc:docMk/>
            <pc:sldMk cId="1734941595" sldId="278"/>
            <ac:picMk id="2" creationId="{F4DD4898-D164-447B-8B12-CDBA9E869737}"/>
          </ac:picMkLst>
        </pc:picChg>
      </pc:sldChg>
      <pc:sldChg chg="addSp modSp add mod ord replId setBg">
        <pc:chgData name="Thomas Kokkaparampil, Gregy" userId="S::gthomask@marshall.usc.edu::65d01a4a-4d0c-475c-943c-d3ac1177e4c6" providerId="AD" clId="Web-{0F719EA8-AA52-4B11-68CC-02B9E575971F}" dt="2019-01-17T03:41:38.645" v="201" actId="20577"/>
        <pc:sldMkLst>
          <pc:docMk/>
          <pc:sldMk cId="1266221368" sldId="279"/>
        </pc:sldMkLst>
        <pc:spChg chg="add mod">
          <ac:chgData name="Thomas Kokkaparampil, Gregy" userId="S::gthomask@marshall.usc.edu::65d01a4a-4d0c-475c-943c-d3ac1177e4c6" providerId="AD" clId="Web-{0F719EA8-AA52-4B11-68CC-02B9E575971F}" dt="2019-01-17T03:41:38.645" v="201" actId="20577"/>
          <ac:spMkLst>
            <pc:docMk/>
            <pc:sldMk cId="1266221368" sldId="279"/>
            <ac:spMk id="5" creationId="{3063B0FC-C145-48D8-BD8D-93AF92313741}"/>
          </ac:spMkLst>
        </pc:spChg>
        <pc:picChg chg="add mod">
          <ac:chgData name="Thomas Kokkaparampil, Gregy" userId="S::gthomask@marshall.usc.edu::65d01a4a-4d0c-475c-943c-d3ac1177e4c6" providerId="AD" clId="Web-{0F719EA8-AA52-4B11-68CC-02B9E575971F}" dt="2019-01-17T03:37:34.530" v="126"/>
          <ac:picMkLst>
            <pc:docMk/>
            <pc:sldMk cId="1266221368" sldId="279"/>
            <ac:picMk id="2" creationId="{84B66EF1-2EB8-4FD7-9ADD-BEED18749A57}"/>
          </ac:picMkLst>
        </pc:picChg>
      </pc:sldChg>
      <pc:sldChg chg="addSp modSp add mod replId setBg">
        <pc:chgData name="Thomas Kokkaparampil, Gregy" userId="S::gthomask@marshall.usc.edu::65d01a4a-4d0c-475c-943c-d3ac1177e4c6" providerId="AD" clId="Web-{0F719EA8-AA52-4B11-68CC-02B9E575971F}" dt="2019-01-17T03:41:46.864" v="207" actId="20577"/>
        <pc:sldMkLst>
          <pc:docMk/>
          <pc:sldMk cId="610093635" sldId="280"/>
        </pc:sldMkLst>
        <pc:spChg chg="add mod">
          <ac:chgData name="Thomas Kokkaparampil, Gregy" userId="S::gthomask@marshall.usc.edu::65d01a4a-4d0c-475c-943c-d3ac1177e4c6" providerId="AD" clId="Web-{0F719EA8-AA52-4B11-68CC-02B9E575971F}" dt="2019-01-17T03:41:46.864" v="207" actId="20577"/>
          <ac:spMkLst>
            <pc:docMk/>
            <pc:sldMk cId="610093635" sldId="280"/>
            <ac:spMk id="5" creationId="{E59FBD78-79B5-42A9-BACE-15EC65054A42}"/>
          </ac:spMkLst>
        </pc:spChg>
        <pc:picChg chg="add mod">
          <ac:chgData name="Thomas Kokkaparampil, Gregy" userId="S::gthomask@marshall.usc.edu::65d01a4a-4d0c-475c-943c-d3ac1177e4c6" providerId="AD" clId="Web-{0F719EA8-AA52-4B11-68CC-02B9E575971F}" dt="2019-01-17T03:40:11.671" v="135"/>
          <ac:picMkLst>
            <pc:docMk/>
            <pc:sldMk cId="610093635" sldId="280"/>
            <ac:picMk id="2" creationId="{A0C5D622-D4A0-4A14-A052-DD3F830EF96D}"/>
          </ac:picMkLst>
        </pc:picChg>
      </pc:sldChg>
      <pc:sldChg chg="addSp delSp modSp add mod replId setBg">
        <pc:chgData name="Thomas Kokkaparampil, Gregy" userId="S::gthomask@marshall.usc.edu::65d01a4a-4d0c-475c-943c-d3ac1177e4c6" providerId="AD" clId="Web-{0F719EA8-AA52-4B11-68CC-02B9E575971F}" dt="2019-01-17T04:19:52.101" v="321" actId="20577"/>
        <pc:sldMkLst>
          <pc:docMk/>
          <pc:sldMk cId="1989195164" sldId="281"/>
        </pc:sldMkLst>
        <pc:spChg chg="add mod">
          <ac:chgData name="Thomas Kokkaparampil, Gregy" userId="S::gthomask@marshall.usc.edu::65d01a4a-4d0c-475c-943c-d3ac1177e4c6" providerId="AD" clId="Web-{0F719EA8-AA52-4B11-68CC-02B9E575971F}" dt="2019-01-17T04:03:29.064" v="280" actId="1076"/>
          <ac:spMkLst>
            <pc:docMk/>
            <pc:sldMk cId="1989195164" sldId="281"/>
            <ac:spMk id="4" creationId="{C7162E3D-9FDF-42C0-B1D2-D7272FC266D9}"/>
          </ac:spMkLst>
        </pc:spChg>
        <pc:spChg chg="add mod">
          <ac:chgData name="Thomas Kokkaparampil, Gregy" userId="S::gthomask@marshall.usc.edu::65d01a4a-4d0c-475c-943c-d3ac1177e4c6" providerId="AD" clId="Web-{0F719EA8-AA52-4B11-68CC-02B9E575971F}" dt="2019-01-17T04:19:52.101" v="321" actId="20577"/>
          <ac:spMkLst>
            <pc:docMk/>
            <pc:sldMk cId="1989195164" sldId="281"/>
            <ac:spMk id="9" creationId="{12E00D05-7D02-4769-9FEE-A3658047C83F}"/>
          </ac:spMkLst>
        </pc:spChg>
        <pc:picChg chg="add mod">
          <ac:chgData name="Thomas Kokkaparampil, Gregy" userId="S::gthomask@marshall.usc.edu::65d01a4a-4d0c-475c-943c-d3ac1177e4c6" providerId="AD" clId="Web-{0F719EA8-AA52-4B11-68CC-02B9E575971F}" dt="2019-01-17T04:03:22.720" v="278" actId="1076"/>
          <ac:picMkLst>
            <pc:docMk/>
            <pc:sldMk cId="1989195164" sldId="281"/>
            <ac:picMk id="2" creationId="{30DB3688-2F70-4CDA-AD62-7FB91479A720}"/>
          </ac:picMkLst>
        </pc:picChg>
        <pc:picChg chg="add del mod">
          <ac:chgData name="Thomas Kokkaparampil, Gregy" userId="S::gthomask@marshall.usc.edu::65d01a4a-4d0c-475c-943c-d3ac1177e4c6" providerId="AD" clId="Web-{0F719EA8-AA52-4B11-68CC-02B9E575971F}" dt="2019-01-17T04:00:18.875" v="272"/>
          <ac:picMkLst>
            <pc:docMk/>
            <pc:sldMk cId="1989195164" sldId="281"/>
            <ac:picMk id="5" creationId="{53A0F362-C19D-46FD-A80A-44A52D265969}"/>
          </ac:picMkLst>
        </pc:picChg>
        <pc:picChg chg="add mod">
          <ac:chgData name="Thomas Kokkaparampil, Gregy" userId="S::gthomask@marshall.usc.edu::65d01a4a-4d0c-475c-943c-d3ac1177e4c6" providerId="AD" clId="Web-{0F719EA8-AA52-4B11-68CC-02B9E575971F}" dt="2019-01-17T04:03:20.454" v="277" actId="1076"/>
          <ac:picMkLst>
            <pc:docMk/>
            <pc:sldMk cId="1989195164" sldId="281"/>
            <ac:picMk id="7" creationId="{E5E6CAB8-F843-4F4C-9BFB-630D40A86C00}"/>
          </ac:picMkLst>
        </pc:picChg>
      </pc:sldChg>
    </pc:docChg>
  </pc:docChgLst>
  <pc:docChgLst>
    <pc:chgData name="Song, Yuting (Annie)" userId="S::yutingso@marshall.usc.edu::7190c43b-4d2f-465b-b785-8eabc9152e4a" providerId="AD" clId="Web-{F625DC4E-96DC-4092-0239-A747B4596D81}"/>
    <pc:docChg chg="addSld delSld modSld sldOrd">
      <pc:chgData name="Song, Yuting (Annie)" userId="S::yutingso@marshall.usc.edu::7190c43b-4d2f-465b-b785-8eabc9152e4a" providerId="AD" clId="Web-{F625DC4E-96DC-4092-0239-A747B4596D81}" dt="2019-01-17T04:13:51.518" v="270" actId="1076"/>
      <pc:docMkLst>
        <pc:docMk/>
      </pc:docMkLst>
      <pc:sldChg chg="addSp delSp modSp">
        <pc:chgData name="Song, Yuting (Annie)" userId="S::yutingso@marshall.usc.edu::7190c43b-4d2f-465b-b785-8eabc9152e4a" providerId="AD" clId="Web-{F625DC4E-96DC-4092-0239-A747B4596D81}" dt="2019-01-17T02:13:08.874" v="4"/>
        <pc:sldMkLst>
          <pc:docMk/>
          <pc:sldMk cId="1534718155" sldId="266"/>
        </pc:sldMkLst>
        <pc:picChg chg="add del mod">
          <ac:chgData name="Song, Yuting (Annie)" userId="S::yutingso@marshall.usc.edu::7190c43b-4d2f-465b-b785-8eabc9152e4a" providerId="AD" clId="Web-{F625DC4E-96DC-4092-0239-A747B4596D81}" dt="2019-01-17T02:13:08.874" v="4"/>
          <ac:picMkLst>
            <pc:docMk/>
            <pc:sldMk cId="1534718155" sldId="266"/>
            <ac:picMk id="2" creationId="{A3441100-2EBF-47E2-BCD6-8F3971695EA7}"/>
          </ac:picMkLst>
        </pc:picChg>
      </pc:sldChg>
      <pc:sldChg chg="modSp add del replId">
        <pc:chgData name="Song, Yuting (Annie)" userId="S::yutingso@marshall.usc.edu::7190c43b-4d2f-465b-b785-8eabc9152e4a" providerId="AD" clId="Web-{F625DC4E-96DC-4092-0239-A747B4596D81}" dt="2019-01-17T02:12:58.687" v="2"/>
        <pc:sldMkLst>
          <pc:docMk/>
          <pc:sldMk cId="429286131" sldId="267"/>
        </pc:sldMkLst>
        <pc:picChg chg="mod">
          <ac:chgData name="Song, Yuting (Annie)" userId="S::yutingso@marshall.usc.edu::7190c43b-4d2f-465b-b785-8eabc9152e4a" providerId="AD" clId="Web-{F625DC4E-96DC-4092-0239-A747B4596D81}" dt="2019-01-17T01:20:07.367" v="1" actId="1076"/>
          <ac:picMkLst>
            <pc:docMk/>
            <pc:sldMk cId="429286131" sldId="267"/>
            <ac:picMk id="39" creationId="{C7FB11ED-E4E9-954B-99E3-85843B45AFEC}"/>
          </ac:picMkLst>
        </pc:picChg>
      </pc:sldChg>
      <pc:sldChg chg="addSp delSp modSp new">
        <pc:chgData name="Song, Yuting (Annie)" userId="S::yutingso@marshall.usc.edu::7190c43b-4d2f-465b-b785-8eabc9152e4a" providerId="AD" clId="Web-{F625DC4E-96DC-4092-0239-A747B4596D81}" dt="2019-01-17T02:13:28.530" v="8"/>
        <pc:sldMkLst>
          <pc:docMk/>
          <pc:sldMk cId="1298845155" sldId="267"/>
        </pc:sldMkLst>
        <pc:picChg chg="add del mod">
          <ac:chgData name="Song, Yuting (Annie)" userId="S::yutingso@marshall.usc.edu::7190c43b-4d2f-465b-b785-8eabc9152e4a" providerId="AD" clId="Web-{F625DC4E-96DC-4092-0239-A747B4596D81}" dt="2019-01-17T02:13:28.530" v="8"/>
          <ac:picMkLst>
            <pc:docMk/>
            <pc:sldMk cId="1298845155" sldId="267"/>
            <ac:picMk id="2" creationId="{7DC10B12-2291-4C3C-9CFD-EB634CA6A650}"/>
          </ac:picMkLst>
        </pc:picChg>
      </pc:sldChg>
      <pc:sldChg chg="modSp">
        <pc:chgData name="Song, Yuting (Annie)" userId="S::yutingso@marshall.usc.edu::7190c43b-4d2f-465b-b785-8eabc9152e4a" providerId="AD" clId="Web-{F625DC4E-96DC-4092-0239-A747B4596D81}" dt="2019-01-17T02:31:25.339" v="21" actId="20577"/>
        <pc:sldMkLst>
          <pc:docMk/>
          <pc:sldMk cId="4093852441" sldId="269"/>
        </pc:sldMkLst>
        <pc:spChg chg="mod">
          <ac:chgData name="Song, Yuting (Annie)" userId="S::yutingso@marshall.usc.edu::7190c43b-4d2f-465b-b785-8eabc9152e4a" providerId="AD" clId="Web-{F625DC4E-96DC-4092-0239-A747B4596D81}" dt="2019-01-17T02:31:25.339" v="21" actId="20577"/>
          <ac:spMkLst>
            <pc:docMk/>
            <pc:sldMk cId="4093852441" sldId="269"/>
            <ac:spMk id="7" creationId="{00000000-0000-0000-0000-000000000000}"/>
          </ac:spMkLst>
        </pc:spChg>
      </pc:sldChg>
      <pc:sldChg chg="modSp">
        <pc:chgData name="Song, Yuting (Annie)" userId="S::yutingso@marshall.usc.edu::7190c43b-4d2f-465b-b785-8eabc9152e4a" providerId="AD" clId="Web-{F625DC4E-96DC-4092-0239-A747B4596D81}" dt="2019-01-17T04:13:51.518" v="270" actId="1076"/>
        <pc:sldMkLst>
          <pc:docMk/>
          <pc:sldMk cId="1207270281" sldId="270"/>
        </pc:sldMkLst>
        <pc:picChg chg="mod">
          <ac:chgData name="Song, Yuting (Annie)" userId="S::yutingso@marshall.usc.edu::7190c43b-4d2f-465b-b785-8eabc9152e4a" providerId="AD" clId="Web-{F625DC4E-96DC-4092-0239-A747B4596D81}" dt="2019-01-17T04:13:46.212" v="269" actId="1076"/>
          <ac:picMkLst>
            <pc:docMk/>
            <pc:sldMk cId="1207270281" sldId="270"/>
            <ac:picMk id="5" creationId="{08C7EE2B-4A94-994A-8E6B-3D8B40BD378A}"/>
          </ac:picMkLst>
        </pc:picChg>
        <pc:picChg chg="mod">
          <ac:chgData name="Song, Yuting (Annie)" userId="S::yutingso@marshall.usc.edu::7190c43b-4d2f-465b-b785-8eabc9152e4a" providerId="AD" clId="Web-{F625DC4E-96DC-4092-0239-A747B4596D81}" dt="2019-01-17T04:13:51.518" v="270" actId="1076"/>
          <ac:picMkLst>
            <pc:docMk/>
            <pc:sldMk cId="1207270281" sldId="270"/>
            <ac:picMk id="6" creationId="{0FF64D29-50B9-F040-A5F7-24C75DED0A21}"/>
          </ac:picMkLst>
        </pc:picChg>
      </pc:sldChg>
      <pc:sldChg chg="addSp modSp add del replId">
        <pc:chgData name="Song, Yuting (Annie)" userId="S::yutingso@marshall.usc.edu::7190c43b-4d2f-465b-b785-8eabc9152e4a" providerId="AD" clId="Web-{F625DC4E-96DC-4092-0239-A747B4596D81}" dt="2019-01-17T02:31:28.886" v="23"/>
        <pc:sldMkLst>
          <pc:docMk/>
          <pc:sldMk cId="4251452496" sldId="271"/>
        </pc:sldMkLst>
        <pc:spChg chg="add mod">
          <ac:chgData name="Song, Yuting (Annie)" userId="S::yutingso@marshall.usc.edu::7190c43b-4d2f-465b-b785-8eabc9152e4a" providerId="AD" clId="Web-{F625DC4E-96DC-4092-0239-A747B4596D81}" dt="2019-01-17T02:31:17.370" v="16"/>
          <ac:spMkLst>
            <pc:docMk/>
            <pc:sldMk cId="4251452496" sldId="271"/>
            <ac:spMk id="4" creationId="{C317A133-6A62-44FB-8C5B-1364DBE5A854}"/>
          </ac:spMkLst>
        </pc:spChg>
        <pc:spChg chg="mod">
          <ac:chgData name="Song, Yuting (Annie)" userId="S::yutingso@marshall.usc.edu::7190c43b-4d2f-465b-b785-8eabc9152e4a" providerId="AD" clId="Web-{F625DC4E-96DC-4092-0239-A747B4596D81}" dt="2019-01-17T02:30:49.230" v="10" actId="20577"/>
          <ac:spMkLst>
            <pc:docMk/>
            <pc:sldMk cId="4251452496" sldId="271"/>
            <ac:spMk id="6" creationId="{00000000-0000-0000-0000-000000000000}"/>
          </ac:spMkLst>
        </pc:spChg>
        <pc:graphicFrameChg chg="add mod">
          <ac:chgData name="Song, Yuting (Annie)" userId="S::yutingso@marshall.usc.edu::7190c43b-4d2f-465b-b785-8eabc9152e4a" providerId="AD" clId="Web-{F625DC4E-96DC-4092-0239-A747B4596D81}" dt="2019-01-17T02:31:17.355" v="14"/>
          <ac:graphicFrameMkLst>
            <pc:docMk/>
            <pc:sldMk cId="4251452496" sldId="271"/>
            <ac:graphicFrameMk id="3" creationId="{2D02E0C2-6A1F-41FA-AE91-3479DBF7C9F9}"/>
          </ac:graphicFrameMkLst>
        </pc:graphicFrameChg>
      </pc:sldChg>
      <pc:sldChg chg="addSp delSp modSp add ord replId">
        <pc:chgData name="Song, Yuting (Annie)" userId="S::yutingso@marshall.usc.edu::7190c43b-4d2f-465b-b785-8eabc9152e4a" providerId="AD" clId="Web-{F625DC4E-96DC-4092-0239-A747B4596D81}" dt="2019-01-17T02:55:33.154" v="128" actId="20577"/>
        <pc:sldMkLst>
          <pc:docMk/>
          <pc:sldMk cId="273507010" sldId="272"/>
        </pc:sldMkLst>
        <pc:spChg chg="add mod">
          <ac:chgData name="Song, Yuting (Annie)" userId="S::yutingso@marshall.usc.edu::7190c43b-4d2f-465b-b785-8eabc9152e4a" providerId="AD" clId="Web-{F625DC4E-96DC-4092-0239-A747B4596D81}" dt="2019-01-17T02:38:34.230" v="52" actId="1076"/>
          <ac:spMkLst>
            <pc:docMk/>
            <pc:sldMk cId="273507010" sldId="272"/>
            <ac:spMk id="4" creationId="{A4591414-88BA-4BA3-8A5B-4D5C89572A59}"/>
          </ac:spMkLst>
        </pc:spChg>
        <pc:spChg chg="mod">
          <ac:chgData name="Song, Yuting (Annie)" userId="S::yutingso@marshall.usc.edu::7190c43b-4d2f-465b-b785-8eabc9152e4a" providerId="AD" clId="Web-{F625DC4E-96DC-4092-0239-A747B4596D81}" dt="2019-01-17T02:55:33.154" v="128" actId="20577"/>
          <ac:spMkLst>
            <pc:docMk/>
            <pc:sldMk cId="273507010" sldId="272"/>
            <ac:spMk id="6" creationId="{00000000-0000-0000-0000-000000000000}"/>
          </ac:spMkLst>
        </pc:spChg>
        <pc:spChg chg="del mod">
          <ac:chgData name="Song, Yuting (Annie)" userId="S::yutingso@marshall.usc.edu::7190c43b-4d2f-465b-b785-8eabc9152e4a" providerId="AD" clId="Web-{F625DC4E-96DC-4092-0239-A747B4596D81}" dt="2019-01-17T02:36:11.246" v="37"/>
          <ac:spMkLst>
            <pc:docMk/>
            <pc:sldMk cId="273507010" sldId="272"/>
            <ac:spMk id="7" creationId="{00000000-0000-0000-0000-000000000000}"/>
          </ac:spMkLst>
        </pc:spChg>
        <pc:graphicFrameChg chg="add del mod modGraphic">
          <ac:chgData name="Song, Yuting (Annie)" userId="S::yutingso@marshall.usc.edu::7190c43b-4d2f-465b-b785-8eabc9152e4a" providerId="AD" clId="Web-{F625DC4E-96DC-4092-0239-A747B4596D81}" dt="2019-01-17T02:38:47.058" v="53"/>
          <ac:graphicFrameMkLst>
            <pc:docMk/>
            <pc:sldMk cId="273507010" sldId="272"/>
            <ac:graphicFrameMk id="3" creationId="{972006BC-5A73-4BF4-BC34-34938CE7598E}"/>
          </ac:graphicFrameMkLst>
        </pc:graphicFrameChg>
        <pc:picChg chg="add del mod">
          <ac:chgData name="Song, Yuting (Annie)" userId="S::yutingso@marshall.usc.edu::7190c43b-4d2f-465b-b785-8eabc9152e4a" providerId="AD" clId="Web-{F625DC4E-96DC-4092-0239-A747B4596D81}" dt="2019-01-17T02:47:51.043" v="99"/>
          <ac:picMkLst>
            <pc:docMk/>
            <pc:sldMk cId="273507010" sldId="272"/>
            <ac:picMk id="8" creationId="{384A75D2-F688-43E9-AC2F-F0B6F20BBD42}"/>
          </ac:picMkLst>
        </pc:picChg>
        <pc:picChg chg="add del mod">
          <ac:chgData name="Song, Yuting (Annie)" userId="S::yutingso@marshall.usc.edu::7190c43b-4d2f-465b-b785-8eabc9152e4a" providerId="AD" clId="Web-{F625DC4E-96DC-4092-0239-A747B4596D81}" dt="2019-01-17T02:49:08.326" v="107"/>
          <ac:picMkLst>
            <pc:docMk/>
            <pc:sldMk cId="273507010" sldId="272"/>
            <ac:picMk id="10" creationId="{98450E11-9E29-449F-879A-FED1412F8EE1}"/>
          </ac:picMkLst>
        </pc:picChg>
        <pc:picChg chg="add mod">
          <ac:chgData name="Song, Yuting (Annie)" userId="S::yutingso@marshall.usc.edu::7190c43b-4d2f-465b-b785-8eabc9152e4a" providerId="AD" clId="Web-{F625DC4E-96DC-4092-0239-A747B4596D81}" dt="2019-01-17T02:48:19.793" v="105" actId="14100"/>
          <ac:picMkLst>
            <pc:docMk/>
            <pc:sldMk cId="273507010" sldId="272"/>
            <ac:picMk id="12" creationId="{D473BF28-FBCC-4C0B-967E-EC5B5C2E39BB}"/>
          </ac:picMkLst>
        </pc:picChg>
        <pc:picChg chg="add del mod">
          <ac:chgData name="Song, Yuting (Annie)" userId="S::yutingso@marshall.usc.edu::7190c43b-4d2f-465b-b785-8eabc9152e4a" providerId="AD" clId="Web-{F625DC4E-96DC-4092-0239-A747B4596D81}" dt="2019-01-17T02:50:23.686" v="113"/>
          <ac:picMkLst>
            <pc:docMk/>
            <pc:sldMk cId="273507010" sldId="272"/>
            <ac:picMk id="14" creationId="{E7975166-4AF3-4AA6-A7D9-8EA665675DA9}"/>
          </ac:picMkLst>
        </pc:picChg>
        <pc:picChg chg="add mod">
          <ac:chgData name="Song, Yuting (Annie)" userId="S::yutingso@marshall.usc.edu::7190c43b-4d2f-465b-b785-8eabc9152e4a" providerId="AD" clId="Web-{F625DC4E-96DC-4092-0239-A747B4596D81}" dt="2019-01-17T02:50:54.092" v="123" actId="1076"/>
          <ac:picMkLst>
            <pc:docMk/>
            <pc:sldMk cId="273507010" sldId="272"/>
            <ac:picMk id="16" creationId="{4C189CB3-4C9E-4668-BD52-54D62643B251}"/>
          </ac:picMkLst>
        </pc:picChg>
      </pc:sldChg>
      <pc:sldChg chg="addSp delSp modSp add replId">
        <pc:chgData name="Song, Yuting (Annie)" userId="S::yutingso@marshall.usc.edu::7190c43b-4d2f-465b-b785-8eabc9152e4a" providerId="AD" clId="Web-{F625DC4E-96DC-4092-0239-A747B4596D81}" dt="2019-01-17T04:04:51.273" v="248" actId="14100"/>
        <pc:sldMkLst>
          <pc:docMk/>
          <pc:sldMk cId="1825219735" sldId="273"/>
        </pc:sldMkLst>
        <pc:spChg chg="mod">
          <ac:chgData name="Song, Yuting (Annie)" userId="S::yutingso@marshall.usc.edu::7190c43b-4d2f-465b-b785-8eabc9152e4a" providerId="AD" clId="Web-{F625DC4E-96DC-4092-0239-A747B4596D81}" dt="2019-01-17T04:04:19.898" v="236" actId="20577"/>
          <ac:spMkLst>
            <pc:docMk/>
            <pc:sldMk cId="1825219735" sldId="273"/>
            <ac:spMk id="6" creationId="{00000000-0000-0000-0000-000000000000}"/>
          </ac:spMkLst>
        </pc:spChg>
        <pc:spChg chg="del mod">
          <ac:chgData name="Song, Yuting (Annie)" userId="S::yutingso@marshall.usc.edu::7190c43b-4d2f-465b-b785-8eabc9152e4a" providerId="AD" clId="Web-{F625DC4E-96DC-4092-0239-A747B4596D81}" dt="2019-01-17T03:52:46.461" v="135"/>
          <ac:spMkLst>
            <pc:docMk/>
            <pc:sldMk cId="1825219735" sldId="273"/>
            <ac:spMk id="7" creationId="{00000000-0000-0000-0000-000000000000}"/>
          </ac:spMkLst>
        </pc:spChg>
        <pc:picChg chg="add del mod">
          <ac:chgData name="Song, Yuting (Annie)" userId="S::yutingso@marshall.usc.edu::7190c43b-4d2f-465b-b785-8eabc9152e4a" providerId="AD" clId="Web-{F625DC4E-96DC-4092-0239-A747B4596D81}" dt="2019-01-17T03:53:26.601" v="154"/>
          <ac:picMkLst>
            <pc:docMk/>
            <pc:sldMk cId="1825219735" sldId="273"/>
            <ac:picMk id="2" creationId="{3E26AABE-8CE6-40CA-AC09-B12AB49E6A5A}"/>
          </ac:picMkLst>
        </pc:picChg>
        <pc:picChg chg="add del mod">
          <ac:chgData name="Song, Yuting (Annie)" userId="S::yutingso@marshall.usc.edu::7190c43b-4d2f-465b-b785-8eabc9152e4a" providerId="AD" clId="Web-{F625DC4E-96DC-4092-0239-A747B4596D81}" dt="2019-01-17T03:55:29.179" v="163"/>
          <ac:picMkLst>
            <pc:docMk/>
            <pc:sldMk cId="1825219735" sldId="273"/>
            <ac:picMk id="4" creationId="{C9D09633-E542-44D9-AF8C-DBEA7CE87E1A}"/>
          </ac:picMkLst>
        </pc:picChg>
        <pc:picChg chg="add del mod">
          <ac:chgData name="Song, Yuting (Annie)" userId="S::yutingso@marshall.usc.edu::7190c43b-4d2f-465b-b785-8eabc9152e4a" providerId="AD" clId="Web-{F625DC4E-96DC-4092-0239-A747B4596D81}" dt="2019-01-17T03:55:27.711" v="162"/>
          <ac:picMkLst>
            <pc:docMk/>
            <pc:sldMk cId="1825219735" sldId="273"/>
            <ac:picMk id="9" creationId="{C664BC57-9545-48B0-A77B-B43AE7F45B2C}"/>
          </ac:picMkLst>
        </pc:picChg>
        <pc:picChg chg="add del mod">
          <ac:chgData name="Song, Yuting (Annie)" userId="S::yutingso@marshall.usc.edu::7190c43b-4d2f-465b-b785-8eabc9152e4a" providerId="AD" clId="Web-{F625DC4E-96DC-4092-0239-A747B4596D81}" dt="2019-01-17T04:04:21.961" v="239"/>
          <ac:picMkLst>
            <pc:docMk/>
            <pc:sldMk cId="1825219735" sldId="273"/>
            <ac:picMk id="11" creationId="{1DAC0A40-B1E1-45DE-AA25-A7FBE9F67833}"/>
          </ac:picMkLst>
        </pc:picChg>
        <pc:picChg chg="add del mod">
          <ac:chgData name="Song, Yuting (Annie)" userId="S::yutingso@marshall.usc.edu::7190c43b-4d2f-465b-b785-8eabc9152e4a" providerId="AD" clId="Web-{F625DC4E-96DC-4092-0239-A747B4596D81}" dt="2019-01-17T04:04:23.101" v="240"/>
          <ac:picMkLst>
            <pc:docMk/>
            <pc:sldMk cId="1825219735" sldId="273"/>
            <ac:picMk id="13" creationId="{E0F9FE58-91A8-4130-9968-860BD711D39D}"/>
          </ac:picMkLst>
        </pc:picChg>
        <pc:picChg chg="add del mod">
          <ac:chgData name="Song, Yuting (Annie)" userId="S::yutingso@marshall.usc.edu::7190c43b-4d2f-465b-b785-8eabc9152e4a" providerId="AD" clId="Web-{F625DC4E-96DC-4092-0239-A747B4596D81}" dt="2019-01-17T03:57:11.539" v="174"/>
          <ac:picMkLst>
            <pc:docMk/>
            <pc:sldMk cId="1825219735" sldId="273"/>
            <ac:picMk id="15" creationId="{F807A500-E61C-4C28-AD97-7607B0ABBC1D}"/>
          </ac:picMkLst>
        </pc:picChg>
        <pc:picChg chg="add del mod">
          <ac:chgData name="Song, Yuting (Annie)" userId="S::yutingso@marshall.usc.edu::7190c43b-4d2f-465b-b785-8eabc9152e4a" providerId="AD" clId="Web-{F625DC4E-96DC-4092-0239-A747B4596D81}" dt="2019-01-17T04:04:24.445" v="241"/>
          <ac:picMkLst>
            <pc:docMk/>
            <pc:sldMk cId="1825219735" sldId="273"/>
            <ac:picMk id="17" creationId="{BB4D4A40-32EA-475E-8971-254396FA1AD7}"/>
          </ac:picMkLst>
        </pc:picChg>
        <pc:picChg chg="add mod">
          <ac:chgData name="Song, Yuting (Annie)" userId="S::yutingso@marshall.usc.edu::7190c43b-4d2f-465b-b785-8eabc9152e4a" providerId="AD" clId="Web-{F625DC4E-96DC-4092-0239-A747B4596D81}" dt="2019-01-17T04:04:37.820" v="245" actId="14100"/>
          <ac:picMkLst>
            <pc:docMk/>
            <pc:sldMk cId="1825219735" sldId="273"/>
            <ac:picMk id="19" creationId="{297B1ACA-3CA7-4284-8948-9607CC0FC8ED}"/>
          </ac:picMkLst>
        </pc:picChg>
        <pc:picChg chg="add mod">
          <ac:chgData name="Song, Yuting (Annie)" userId="S::yutingso@marshall.usc.edu::7190c43b-4d2f-465b-b785-8eabc9152e4a" providerId="AD" clId="Web-{F625DC4E-96DC-4092-0239-A747B4596D81}" dt="2019-01-17T04:04:51.273" v="248" actId="14100"/>
          <ac:picMkLst>
            <pc:docMk/>
            <pc:sldMk cId="1825219735" sldId="273"/>
            <ac:picMk id="21" creationId="{62A53E40-A2A4-4822-8EB7-B0B7839F5A5A}"/>
          </ac:picMkLst>
        </pc:picChg>
      </pc:sldChg>
      <pc:sldChg chg="addSp delSp modSp add ord replId">
        <pc:chgData name="Song, Yuting (Annie)" userId="S::yutingso@marshall.usc.edu::7190c43b-4d2f-465b-b785-8eabc9152e4a" providerId="AD" clId="Web-{F625DC4E-96DC-4092-0239-A747B4596D81}" dt="2019-01-17T04:06:17.758" v="268"/>
        <pc:sldMkLst>
          <pc:docMk/>
          <pc:sldMk cId="3638625306" sldId="282"/>
        </pc:sldMkLst>
        <pc:spChg chg="mod">
          <ac:chgData name="Song, Yuting (Annie)" userId="S::yutingso@marshall.usc.edu::7190c43b-4d2f-465b-b785-8eabc9152e4a" providerId="AD" clId="Web-{F625DC4E-96DC-4092-0239-A747B4596D81}" dt="2019-01-17T04:05:03.039" v="253" actId="20577"/>
          <ac:spMkLst>
            <pc:docMk/>
            <pc:sldMk cId="3638625306" sldId="282"/>
            <ac:spMk id="6" creationId="{00000000-0000-0000-0000-000000000000}"/>
          </ac:spMkLst>
        </pc:spChg>
        <pc:picChg chg="add mod">
          <ac:chgData name="Song, Yuting (Annie)" userId="S::yutingso@marshall.usc.edu::7190c43b-4d2f-465b-b785-8eabc9152e4a" providerId="AD" clId="Web-{F625DC4E-96DC-4092-0239-A747B4596D81}" dt="2019-01-17T04:06:03.383" v="265" actId="14100"/>
          <ac:picMkLst>
            <pc:docMk/>
            <pc:sldMk cId="3638625306" sldId="282"/>
            <ac:picMk id="2" creationId="{8AA68E8C-DAE5-44AF-AD29-6817CBA5AC81}"/>
          </ac:picMkLst>
        </pc:picChg>
        <pc:picChg chg="add mod">
          <ac:chgData name="Song, Yuting (Annie)" userId="S::yutingso@marshall.usc.edu::7190c43b-4d2f-465b-b785-8eabc9152e4a" providerId="AD" clId="Web-{F625DC4E-96DC-4092-0239-A747B4596D81}" dt="2019-01-17T04:06:08.008" v="267" actId="14100"/>
          <ac:picMkLst>
            <pc:docMk/>
            <pc:sldMk cId="3638625306" sldId="282"/>
            <ac:picMk id="4" creationId="{5DB9942B-ACAE-4354-9989-FD6C371E2ABE}"/>
          </ac:picMkLst>
        </pc:picChg>
        <pc:picChg chg="del">
          <ac:chgData name="Song, Yuting (Annie)" userId="S::yutingso@marshall.usc.edu::7190c43b-4d2f-465b-b785-8eabc9152e4a" providerId="AD" clId="Web-{F625DC4E-96DC-4092-0239-A747B4596D81}" dt="2019-01-17T04:05:04.914" v="256"/>
          <ac:picMkLst>
            <pc:docMk/>
            <pc:sldMk cId="3638625306" sldId="282"/>
            <ac:picMk id="11" creationId="{1DAC0A40-B1E1-45DE-AA25-A7FBE9F67833}"/>
          </ac:picMkLst>
        </pc:picChg>
        <pc:picChg chg="del">
          <ac:chgData name="Song, Yuting (Annie)" userId="S::yutingso@marshall.usc.edu::7190c43b-4d2f-465b-b785-8eabc9152e4a" providerId="AD" clId="Web-{F625DC4E-96DC-4092-0239-A747B4596D81}" dt="2019-01-17T04:05:06.101" v="257"/>
          <ac:picMkLst>
            <pc:docMk/>
            <pc:sldMk cId="3638625306" sldId="282"/>
            <ac:picMk id="13" creationId="{E0F9FE58-91A8-4130-9968-860BD711D39D}"/>
          </ac:picMkLst>
        </pc:picChg>
        <pc:picChg chg="del">
          <ac:chgData name="Song, Yuting (Annie)" userId="S::yutingso@marshall.usc.edu::7190c43b-4d2f-465b-b785-8eabc9152e4a" providerId="AD" clId="Web-{F625DC4E-96DC-4092-0239-A747B4596D81}" dt="2019-01-17T04:05:07.398" v="258"/>
          <ac:picMkLst>
            <pc:docMk/>
            <pc:sldMk cId="3638625306" sldId="282"/>
            <ac:picMk id="17" creationId="{BB4D4A40-32EA-475E-8971-254396FA1AD7}"/>
          </ac:picMkLst>
        </pc:picChg>
      </pc:sldChg>
      <pc:sldChg chg="add replId">
        <pc:chgData name="Song, Yuting (Annie)" userId="S::yutingso@marshall.usc.edu::7190c43b-4d2f-465b-b785-8eabc9152e4a" providerId="AD" clId="Web-{F625DC4E-96DC-4092-0239-A747B4596D81}" dt="2019-01-17T03:57:39.429" v="181"/>
        <pc:sldMkLst>
          <pc:docMk/>
          <pc:sldMk cId="2444229705" sldId="283"/>
        </pc:sldMkLst>
      </pc:sldChg>
      <pc:sldChg chg="addSp delSp modSp add ord replId">
        <pc:chgData name="Song, Yuting (Annie)" userId="S::yutingso@marshall.usc.edu::7190c43b-4d2f-465b-b785-8eabc9152e4a" providerId="AD" clId="Web-{F625DC4E-96DC-4092-0239-A747B4596D81}" dt="2019-01-17T04:02:33.398" v="212"/>
        <pc:sldMkLst>
          <pc:docMk/>
          <pc:sldMk cId="3678248483" sldId="284"/>
        </pc:sldMkLst>
        <pc:spChg chg="mod">
          <ac:chgData name="Song, Yuting (Annie)" userId="S::yutingso@marshall.usc.edu::7190c43b-4d2f-465b-b785-8eabc9152e4a" providerId="AD" clId="Web-{F625DC4E-96DC-4092-0239-A747B4596D81}" dt="2019-01-17T04:02:06.554" v="209" actId="20577"/>
          <ac:spMkLst>
            <pc:docMk/>
            <pc:sldMk cId="3678248483" sldId="284"/>
            <ac:spMk id="6" creationId="{00000000-0000-0000-0000-000000000000}"/>
          </ac:spMkLst>
        </pc:spChg>
        <pc:picChg chg="add mod">
          <ac:chgData name="Song, Yuting (Annie)" userId="S::yutingso@marshall.usc.edu::7190c43b-4d2f-465b-b785-8eabc9152e4a" providerId="AD" clId="Web-{F625DC4E-96DC-4092-0239-A747B4596D81}" dt="2019-01-17T04:00:35.523" v="204" actId="1076"/>
          <ac:picMkLst>
            <pc:docMk/>
            <pc:sldMk cId="3678248483" sldId="284"/>
            <ac:picMk id="2" creationId="{1333E338-1450-44DA-95C4-2F40B98262AA}"/>
          </ac:picMkLst>
        </pc:picChg>
        <pc:picChg chg="add mod">
          <ac:chgData name="Song, Yuting (Annie)" userId="S::yutingso@marshall.usc.edu::7190c43b-4d2f-465b-b785-8eabc9152e4a" providerId="AD" clId="Web-{F625DC4E-96DC-4092-0239-A747B4596D81}" dt="2019-01-17T04:00:39.211" v="205" actId="1076"/>
          <ac:picMkLst>
            <pc:docMk/>
            <pc:sldMk cId="3678248483" sldId="284"/>
            <ac:picMk id="4" creationId="{96684B82-B5E6-40E6-B35A-83411A2FE618}"/>
          </ac:picMkLst>
        </pc:picChg>
        <pc:picChg chg="add mod">
          <ac:chgData name="Song, Yuting (Annie)" userId="S::yutingso@marshall.usc.edu::7190c43b-4d2f-465b-b785-8eabc9152e4a" providerId="AD" clId="Web-{F625DC4E-96DC-4092-0239-A747B4596D81}" dt="2019-01-17T04:01:27.164" v="208" actId="14100"/>
          <ac:picMkLst>
            <pc:docMk/>
            <pc:sldMk cId="3678248483" sldId="284"/>
            <ac:picMk id="8" creationId="{73B9A5C2-FE8D-4892-9FB6-59909BB1BE00}"/>
          </ac:picMkLst>
        </pc:picChg>
        <pc:picChg chg="del">
          <ac:chgData name="Song, Yuting (Annie)" userId="S::yutingso@marshall.usc.edu::7190c43b-4d2f-465b-b785-8eabc9152e4a" providerId="AD" clId="Web-{F625DC4E-96DC-4092-0239-A747B4596D81}" dt="2019-01-17T03:59:55.101" v="193"/>
          <ac:picMkLst>
            <pc:docMk/>
            <pc:sldMk cId="3678248483" sldId="284"/>
            <ac:picMk id="11" creationId="{1DAC0A40-B1E1-45DE-AA25-A7FBE9F67833}"/>
          </ac:picMkLst>
        </pc:picChg>
        <pc:picChg chg="del">
          <ac:chgData name="Song, Yuting (Annie)" userId="S::yutingso@marshall.usc.edu::7190c43b-4d2f-465b-b785-8eabc9152e4a" providerId="AD" clId="Web-{F625DC4E-96DC-4092-0239-A747B4596D81}" dt="2019-01-17T03:59:56.304" v="194"/>
          <ac:picMkLst>
            <pc:docMk/>
            <pc:sldMk cId="3678248483" sldId="284"/>
            <ac:picMk id="13" creationId="{E0F9FE58-91A8-4130-9968-860BD711D39D}"/>
          </ac:picMkLst>
        </pc:picChg>
        <pc:picChg chg="del">
          <ac:chgData name="Song, Yuting (Annie)" userId="S::yutingso@marshall.usc.edu::7190c43b-4d2f-465b-b785-8eabc9152e4a" providerId="AD" clId="Web-{F625DC4E-96DC-4092-0239-A747B4596D81}" dt="2019-01-17T03:59:57.789" v="195"/>
          <ac:picMkLst>
            <pc:docMk/>
            <pc:sldMk cId="3678248483" sldId="284"/>
            <ac:picMk id="17" creationId="{BB4D4A40-32EA-475E-8971-254396FA1AD7}"/>
          </ac:picMkLst>
        </pc:picChg>
      </pc:sldChg>
    </pc:docChg>
  </pc:docChgLst>
  <pc:docChgLst>
    <pc:chgData name="Nelakuditi, Manasa" userId="S::nelakudi@marshall.usc.edu::fce4bab8-7afd-4719-8609-4b9872d62cd6" providerId="AD" clId="Web-{498DA7C2-B7F9-BB51-3F26-13C42A09980D}"/>
    <pc:docChg chg="modSld">
      <pc:chgData name="Nelakuditi, Manasa" userId="S::nelakudi@marshall.usc.edu::fce4bab8-7afd-4719-8609-4b9872d62cd6" providerId="AD" clId="Web-{498DA7C2-B7F9-BB51-3F26-13C42A09980D}" dt="2019-01-17T07:34:46.660" v="71" actId="20577"/>
      <pc:docMkLst>
        <pc:docMk/>
      </pc:docMkLst>
      <pc:sldChg chg="modSp">
        <pc:chgData name="Nelakuditi, Manasa" userId="S::nelakudi@marshall.usc.edu::fce4bab8-7afd-4719-8609-4b9872d62cd6" providerId="AD" clId="Web-{498DA7C2-B7F9-BB51-3F26-13C42A09980D}" dt="2019-01-17T07:32:19.814" v="5" actId="20577"/>
        <pc:sldMkLst>
          <pc:docMk/>
          <pc:sldMk cId="385555153" sldId="261"/>
        </pc:sldMkLst>
        <pc:spChg chg="mod">
          <ac:chgData name="Nelakuditi, Manasa" userId="S::nelakudi@marshall.usc.edu::fce4bab8-7afd-4719-8609-4b9872d62cd6" providerId="AD" clId="Web-{498DA7C2-B7F9-BB51-3F26-13C42A09980D}" dt="2019-01-17T07:32:19.814" v="5" actId="20577"/>
          <ac:spMkLst>
            <pc:docMk/>
            <pc:sldMk cId="385555153" sldId="261"/>
            <ac:spMk id="6" creationId="{00000000-0000-0000-0000-000000000000}"/>
          </ac:spMkLst>
        </pc:spChg>
      </pc:sldChg>
      <pc:sldChg chg="modSp">
        <pc:chgData name="Nelakuditi, Manasa" userId="S::nelakudi@marshall.usc.edu::fce4bab8-7afd-4719-8609-4b9872d62cd6" providerId="AD" clId="Web-{498DA7C2-B7F9-BB51-3F26-13C42A09980D}" dt="2019-01-17T07:33:52.956" v="35" actId="20577"/>
        <pc:sldMkLst>
          <pc:docMk/>
          <pc:sldMk cId="2838097417" sldId="275"/>
        </pc:sldMkLst>
        <pc:spChg chg="mod">
          <ac:chgData name="Nelakuditi, Manasa" userId="S::nelakudi@marshall.usc.edu::fce4bab8-7afd-4719-8609-4b9872d62cd6" providerId="AD" clId="Web-{498DA7C2-B7F9-BB51-3F26-13C42A09980D}" dt="2019-01-17T07:33:52.956" v="35" actId="20577"/>
          <ac:spMkLst>
            <pc:docMk/>
            <pc:sldMk cId="2838097417" sldId="275"/>
            <ac:spMk id="6" creationId="{00000000-0000-0000-0000-000000000000}"/>
          </ac:spMkLst>
        </pc:spChg>
      </pc:sldChg>
      <pc:sldChg chg="modSp">
        <pc:chgData name="Nelakuditi, Manasa" userId="S::nelakudi@marshall.usc.edu::fce4bab8-7afd-4719-8609-4b9872d62cd6" providerId="AD" clId="Web-{498DA7C2-B7F9-BB51-3F26-13C42A09980D}" dt="2019-01-17T07:34:40.738" v="68" actId="20577"/>
        <pc:sldMkLst>
          <pc:docMk/>
          <pc:sldMk cId="2406796278" sldId="276"/>
        </pc:sldMkLst>
        <pc:spChg chg="mod">
          <ac:chgData name="Nelakuditi, Manasa" userId="S::nelakudi@marshall.usc.edu::fce4bab8-7afd-4719-8609-4b9872d62cd6" providerId="AD" clId="Web-{498DA7C2-B7F9-BB51-3F26-13C42A09980D}" dt="2019-01-17T07:34:40.738" v="68" actId="20577"/>
          <ac:spMkLst>
            <pc:docMk/>
            <pc:sldMk cId="2406796278" sldId="276"/>
            <ac:spMk id="14" creationId="{535C0080-36E8-40D4-8E05-7575F14BBC2E}"/>
          </ac:spMkLst>
        </pc:spChg>
      </pc:sldChg>
    </pc:docChg>
  </pc:docChgLst>
  <pc:docChgLst>
    <pc:chgData name="Nelakuditi, Manasa" userId="S::nelakudi@marshall.usc.edu::fce4bab8-7afd-4719-8609-4b9872d62cd6" providerId="AD" clId="Web-{EB0A775F-CBA0-70EB-538F-F0EED23B1677}"/>
    <pc:docChg chg="modSld">
      <pc:chgData name="Nelakuditi, Manasa" userId="S::nelakudi@marshall.usc.edu::fce4bab8-7afd-4719-8609-4b9872d62cd6" providerId="AD" clId="Web-{EB0A775F-CBA0-70EB-538F-F0EED23B1677}" dt="2019-01-17T07:29:07.798" v="25" actId="20577"/>
      <pc:docMkLst>
        <pc:docMk/>
      </pc:docMkLst>
      <pc:sldChg chg="modSp">
        <pc:chgData name="Nelakuditi, Manasa" userId="S::nelakudi@marshall.usc.edu::fce4bab8-7afd-4719-8609-4b9872d62cd6" providerId="AD" clId="Web-{EB0A775F-CBA0-70EB-538F-F0EED23B1677}" dt="2019-01-17T07:29:07.798" v="24" actId="20577"/>
        <pc:sldMkLst>
          <pc:docMk/>
          <pc:sldMk cId="385555153" sldId="261"/>
        </pc:sldMkLst>
        <pc:spChg chg="mod">
          <ac:chgData name="Nelakuditi, Manasa" userId="S::nelakudi@marshall.usc.edu::fce4bab8-7afd-4719-8609-4b9872d62cd6" providerId="AD" clId="Web-{EB0A775F-CBA0-70EB-538F-F0EED23B1677}" dt="2019-01-17T07:29:07.798" v="24" actId="20577"/>
          <ac:spMkLst>
            <pc:docMk/>
            <pc:sldMk cId="385555153" sldId="261"/>
            <ac:spMk id="6" creationId="{00000000-0000-0000-0000-000000000000}"/>
          </ac:spMkLst>
        </pc:spChg>
      </pc:sldChg>
      <pc:sldChg chg="modSp">
        <pc:chgData name="Nelakuditi, Manasa" userId="S::nelakudi@marshall.usc.edu::fce4bab8-7afd-4719-8609-4b9872d62cd6" providerId="AD" clId="Web-{EB0A775F-CBA0-70EB-538F-F0EED23B1677}" dt="2019-01-17T07:27:46.922" v="7" actId="20577"/>
        <pc:sldMkLst>
          <pc:docMk/>
          <pc:sldMk cId="2406796278" sldId="276"/>
        </pc:sldMkLst>
        <pc:spChg chg="mod">
          <ac:chgData name="Nelakuditi, Manasa" userId="S::nelakudi@marshall.usc.edu::fce4bab8-7afd-4719-8609-4b9872d62cd6" providerId="AD" clId="Web-{EB0A775F-CBA0-70EB-538F-F0EED23B1677}" dt="2019-01-17T07:27:46.922" v="7" actId="20577"/>
          <ac:spMkLst>
            <pc:docMk/>
            <pc:sldMk cId="2406796278" sldId="276"/>
            <ac:spMk id="14" creationId="{535C0080-36E8-40D4-8E05-7575F14BBC2E}"/>
          </ac:spMkLst>
        </pc:spChg>
      </pc:sldChg>
      <pc:sldChg chg="modSp">
        <pc:chgData name="Nelakuditi, Manasa" userId="S::nelakudi@marshall.usc.edu::fce4bab8-7afd-4719-8609-4b9872d62cd6" providerId="AD" clId="Web-{EB0A775F-CBA0-70EB-538F-F0EED23B1677}" dt="2019-01-17T07:27:54.813" v="12" actId="20577"/>
        <pc:sldMkLst>
          <pc:docMk/>
          <pc:sldMk cId="3912654092" sldId="278"/>
        </pc:sldMkLst>
        <pc:spChg chg="mod">
          <ac:chgData name="Nelakuditi, Manasa" userId="S::nelakudi@marshall.usc.edu::fce4bab8-7afd-4719-8609-4b9872d62cd6" providerId="AD" clId="Web-{EB0A775F-CBA0-70EB-538F-F0EED23B1677}" dt="2019-01-17T07:27:54.813" v="12" actId="20577"/>
          <ac:spMkLst>
            <pc:docMk/>
            <pc:sldMk cId="3912654092" sldId="278"/>
            <ac:spMk id="5" creationId="{1E7EB359-EDEB-4619-B3E9-A5D6B75A6366}"/>
          </ac:spMkLst>
        </pc:spChg>
      </pc:sldChg>
      <pc:sldChg chg="modSp">
        <pc:chgData name="Nelakuditi, Manasa" userId="S::nelakudi@marshall.usc.edu::fce4bab8-7afd-4719-8609-4b9872d62cd6" providerId="AD" clId="Web-{EB0A775F-CBA0-70EB-538F-F0EED23B1677}" dt="2019-01-17T07:28:02.657" v="17" actId="20577"/>
        <pc:sldMkLst>
          <pc:docMk/>
          <pc:sldMk cId="421062045" sldId="279"/>
        </pc:sldMkLst>
        <pc:spChg chg="mod">
          <ac:chgData name="Nelakuditi, Manasa" userId="S::nelakudi@marshall.usc.edu::fce4bab8-7afd-4719-8609-4b9872d62cd6" providerId="AD" clId="Web-{EB0A775F-CBA0-70EB-538F-F0EED23B1677}" dt="2019-01-17T07:28:02.657" v="17" actId="20577"/>
          <ac:spMkLst>
            <pc:docMk/>
            <pc:sldMk cId="421062045" sldId="279"/>
            <ac:spMk id="5" creationId="{3063B0FC-C145-48D8-BD8D-93AF92313741}"/>
          </ac:spMkLst>
        </pc:spChg>
      </pc:sldChg>
      <pc:sldChg chg="modSp">
        <pc:chgData name="Nelakuditi, Manasa" userId="S::nelakudi@marshall.usc.edu::fce4bab8-7afd-4719-8609-4b9872d62cd6" providerId="AD" clId="Web-{EB0A775F-CBA0-70EB-538F-F0EED23B1677}" dt="2019-01-17T07:27:30.641" v="2" actId="20577"/>
        <pc:sldMkLst>
          <pc:docMk/>
          <pc:sldMk cId="268388129" sldId="280"/>
        </pc:sldMkLst>
        <pc:spChg chg="mod">
          <ac:chgData name="Nelakuditi, Manasa" userId="S::nelakudi@marshall.usc.edu::fce4bab8-7afd-4719-8609-4b9872d62cd6" providerId="AD" clId="Web-{EB0A775F-CBA0-70EB-538F-F0EED23B1677}" dt="2019-01-17T07:27:30.641" v="2" actId="20577"/>
          <ac:spMkLst>
            <pc:docMk/>
            <pc:sldMk cId="268388129" sldId="280"/>
            <ac:spMk id="5" creationId="{E59FBD78-79B5-42A9-BACE-15EC65054A42}"/>
          </ac:spMkLst>
        </pc:spChg>
      </pc:sldChg>
    </pc:docChg>
  </pc:docChgLst>
  <pc:docChgLst>
    <pc:chgData name="Thomas Kokkaparampil, Gregy" userId="S::gthomask@marshall.usc.edu::65d01a4a-4d0c-475c-943c-d3ac1177e4c6" providerId="AD" clId="Web-{42FE0E4E-2C06-B858-0850-7AC001AA99EE}"/>
    <pc:docChg chg="modSld">
      <pc:chgData name="Thomas Kokkaparampil, Gregy" userId="S::gthomask@marshall.usc.edu::65d01a4a-4d0c-475c-943c-d3ac1177e4c6" providerId="AD" clId="Web-{42FE0E4E-2C06-B858-0850-7AC001AA99EE}" dt="2019-01-17T06:42:48.924" v="221" actId="20577"/>
      <pc:docMkLst>
        <pc:docMk/>
      </pc:docMkLst>
      <pc:sldChg chg="addSp modSp">
        <pc:chgData name="Thomas Kokkaparampil, Gregy" userId="S::gthomask@marshall.usc.edu::65d01a4a-4d0c-475c-943c-d3ac1177e4c6" providerId="AD" clId="Web-{42FE0E4E-2C06-B858-0850-7AC001AA99EE}" dt="2019-01-17T06:34:55.183" v="74" actId="20577"/>
        <pc:sldMkLst>
          <pc:docMk/>
          <pc:sldMk cId="35407582" sldId="286"/>
        </pc:sldMkLst>
        <pc:spChg chg="mod">
          <ac:chgData name="Thomas Kokkaparampil, Gregy" userId="S::gthomask@marshall.usc.edu::65d01a4a-4d0c-475c-943c-d3ac1177e4c6" providerId="AD" clId="Web-{42FE0E4E-2C06-B858-0850-7AC001AA99EE}" dt="2019-01-17T06:28:59.915" v="26" actId="20577"/>
          <ac:spMkLst>
            <pc:docMk/>
            <pc:sldMk cId="35407582" sldId="286"/>
            <ac:spMk id="2" creationId="{CA7C6667-5A7A-B547-93F8-5227F68046D1}"/>
          </ac:spMkLst>
        </pc:spChg>
        <pc:spChg chg="add mod">
          <ac:chgData name="Thomas Kokkaparampil, Gregy" userId="S::gthomask@marshall.usc.edu::65d01a4a-4d0c-475c-943c-d3ac1177e4c6" providerId="AD" clId="Web-{42FE0E4E-2C06-B858-0850-7AC001AA99EE}" dt="2019-01-17T06:34:55.183" v="74" actId="20577"/>
          <ac:spMkLst>
            <pc:docMk/>
            <pc:sldMk cId="35407582" sldId="286"/>
            <ac:spMk id="8" creationId="{D8AABEC3-5F04-441A-A011-F21355886E21}"/>
          </ac:spMkLst>
        </pc:spChg>
        <pc:spChg chg="add mod">
          <ac:chgData name="Thomas Kokkaparampil, Gregy" userId="S::gthomask@marshall.usc.edu::65d01a4a-4d0c-475c-943c-d3ac1177e4c6" providerId="AD" clId="Web-{42FE0E4E-2C06-B858-0850-7AC001AA99EE}" dt="2019-01-17T06:34:25.215" v="39" actId="20577"/>
          <ac:spMkLst>
            <pc:docMk/>
            <pc:sldMk cId="35407582" sldId="286"/>
            <ac:spMk id="10" creationId="{1EDF1C69-14B5-43CB-9A88-63CA5DD8D528}"/>
          </ac:spMkLst>
        </pc:spChg>
        <pc:picChg chg="add mod">
          <ac:chgData name="Thomas Kokkaparampil, Gregy" userId="S::gthomask@marshall.usc.edu::65d01a4a-4d0c-475c-943c-d3ac1177e4c6" providerId="AD" clId="Web-{42FE0E4E-2C06-B858-0850-7AC001AA99EE}" dt="2019-01-17T06:29:06.947" v="30" actId="1076"/>
          <ac:picMkLst>
            <pc:docMk/>
            <pc:sldMk cId="35407582" sldId="286"/>
            <ac:picMk id="3" creationId="{6A6CBE26-9AF2-4690-BEBA-E5C28D1C2281}"/>
          </ac:picMkLst>
        </pc:picChg>
        <pc:picChg chg="add mod">
          <ac:chgData name="Thomas Kokkaparampil, Gregy" userId="S::gthomask@marshall.usc.edu::65d01a4a-4d0c-475c-943c-d3ac1177e4c6" providerId="AD" clId="Web-{42FE0E4E-2C06-B858-0850-7AC001AA99EE}" dt="2019-01-17T06:34:10.043" v="34" actId="1076"/>
          <ac:picMkLst>
            <pc:docMk/>
            <pc:sldMk cId="35407582" sldId="286"/>
            <ac:picMk id="5" creationId="{78BF8A82-EAC7-42CC-8775-03DD6596ADE9}"/>
          </ac:picMkLst>
        </pc:picChg>
      </pc:sldChg>
      <pc:sldChg chg="addSp modSp">
        <pc:chgData name="Thomas Kokkaparampil, Gregy" userId="S::gthomask@marshall.usc.edu::65d01a4a-4d0c-475c-943c-d3ac1177e4c6" providerId="AD" clId="Web-{42FE0E4E-2C06-B858-0850-7AC001AA99EE}" dt="2019-01-17T06:39:25.562" v="155" actId="1076"/>
        <pc:sldMkLst>
          <pc:docMk/>
          <pc:sldMk cId="3606493280" sldId="287"/>
        </pc:sldMkLst>
        <pc:spChg chg="mod">
          <ac:chgData name="Thomas Kokkaparampil, Gregy" userId="S::gthomask@marshall.usc.edu::65d01a4a-4d0c-475c-943c-d3ac1177e4c6" providerId="AD" clId="Web-{42FE0E4E-2C06-B858-0850-7AC001AA99EE}" dt="2019-01-17T06:38:28.547" v="113" actId="20577"/>
          <ac:spMkLst>
            <pc:docMk/>
            <pc:sldMk cId="3606493280" sldId="287"/>
            <ac:spMk id="2" creationId="{00A76933-64FE-6B4B-A840-9BF7DAB66398}"/>
          </ac:spMkLst>
        </pc:spChg>
        <pc:spChg chg="add mod">
          <ac:chgData name="Thomas Kokkaparampil, Gregy" userId="S::gthomask@marshall.usc.edu::65d01a4a-4d0c-475c-943c-d3ac1177e4c6" providerId="AD" clId="Web-{42FE0E4E-2C06-B858-0850-7AC001AA99EE}" dt="2019-01-17T06:39:25.562" v="155" actId="1076"/>
          <ac:spMkLst>
            <pc:docMk/>
            <pc:sldMk cId="3606493280" sldId="287"/>
            <ac:spMk id="8" creationId="{861266FF-936A-43D5-87DC-21D7B45166A7}"/>
          </ac:spMkLst>
        </pc:spChg>
        <pc:spChg chg="add mod">
          <ac:chgData name="Thomas Kokkaparampil, Gregy" userId="S::gthomask@marshall.usc.edu::65d01a4a-4d0c-475c-943c-d3ac1177e4c6" providerId="AD" clId="Web-{42FE0E4E-2C06-B858-0850-7AC001AA99EE}" dt="2019-01-17T06:38:37.562" v="122" actId="20577"/>
          <ac:spMkLst>
            <pc:docMk/>
            <pc:sldMk cId="3606493280" sldId="287"/>
            <ac:spMk id="10" creationId="{B3E21155-F872-4C56-A187-4742BCCD2EA4}"/>
          </ac:spMkLst>
        </pc:spChg>
        <pc:picChg chg="add mod">
          <ac:chgData name="Thomas Kokkaparampil, Gregy" userId="S::gthomask@marshall.usc.edu::65d01a4a-4d0c-475c-943c-d3ac1177e4c6" providerId="AD" clId="Web-{42FE0E4E-2C06-B858-0850-7AC001AA99EE}" dt="2019-01-17T06:37:29.234" v="101" actId="14100"/>
          <ac:picMkLst>
            <pc:docMk/>
            <pc:sldMk cId="3606493280" sldId="287"/>
            <ac:picMk id="3" creationId="{DA8C3CB1-0223-4227-95D7-05A1E8370541}"/>
          </ac:picMkLst>
        </pc:picChg>
        <pc:picChg chg="add mod">
          <ac:chgData name="Thomas Kokkaparampil, Gregy" userId="S::gthomask@marshall.usc.edu::65d01a4a-4d0c-475c-943c-d3ac1177e4c6" providerId="AD" clId="Web-{42FE0E4E-2C06-B858-0850-7AC001AA99EE}" dt="2019-01-17T06:39:25.562" v="154" actId="1076"/>
          <ac:picMkLst>
            <pc:docMk/>
            <pc:sldMk cId="3606493280" sldId="287"/>
            <ac:picMk id="5" creationId="{0CABA7FA-58A1-4FA2-B3DA-24B01547B205}"/>
          </ac:picMkLst>
        </pc:picChg>
      </pc:sldChg>
      <pc:sldChg chg="addSp modSp">
        <pc:chgData name="Thomas Kokkaparampil, Gregy" userId="S::gthomask@marshall.usc.edu::65d01a4a-4d0c-475c-943c-d3ac1177e4c6" providerId="AD" clId="Web-{42FE0E4E-2C06-B858-0850-7AC001AA99EE}" dt="2019-01-17T06:42:47.908" v="219" actId="20577"/>
        <pc:sldMkLst>
          <pc:docMk/>
          <pc:sldMk cId="2987594672" sldId="288"/>
        </pc:sldMkLst>
        <pc:spChg chg="mod">
          <ac:chgData name="Thomas Kokkaparampil, Gregy" userId="S::gthomask@marshall.usc.edu::65d01a4a-4d0c-475c-943c-d3ac1177e4c6" providerId="AD" clId="Web-{42FE0E4E-2C06-B858-0850-7AC001AA99EE}" dt="2019-01-17T06:39:46.687" v="178" actId="20577"/>
          <ac:spMkLst>
            <pc:docMk/>
            <pc:sldMk cId="2987594672" sldId="288"/>
            <ac:spMk id="2" creationId="{29B622A4-9C62-6740-B4B3-6026BEC0611F}"/>
          </ac:spMkLst>
        </pc:spChg>
        <pc:spChg chg="add mod">
          <ac:chgData name="Thomas Kokkaparampil, Gregy" userId="S::gthomask@marshall.usc.edu::65d01a4a-4d0c-475c-943c-d3ac1177e4c6" providerId="AD" clId="Web-{42FE0E4E-2C06-B858-0850-7AC001AA99EE}" dt="2019-01-17T06:42:47.908" v="219" actId="20577"/>
          <ac:spMkLst>
            <pc:docMk/>
            <pc:sldMk cId="2987594672" sldId="288"/>
            <ac:spMk id="8" creationId="{F895E8A1-7075-45D5-9E8E-CFB3D52B0C22}"/>
          </ac:spMkLst>
        </pc:spChg>
        <pc:spChg chg="add mod">
          <ac:chgData name="Thomas Kokkaparampil, Gregy" userId="S::gthomask@marshall.usc.edu::65d01a4a-4d0c-475c-943c-d3ac1177e4c6" providerId="AD" clId="Web-{42FE0E4E-2C06-B858-0850-7AC001AA99EE}" dt="2019-01-17T06:42:25.033" v="199" actId="20577"/>
          <ac:spMkLst>
            <pc:docMk/>
            <pc:sldMk cId="2987594672" sldId="288"/>
            <ac:spMk id="10" creationId="{F9C50105-58BE-4F5F-A1C7-2B8794441F50}"/>
          </ac:spMkLst>
        </pc:spChg>
        <pc:picChg chg="add mod">
          <ac:chgData name="Thomas Kokkaparampil, Gregy" userId="S::gthomask@marshall.usc.edu::65d01a4a-4d0c-475c-943c-d3ac1177e4c6" providerId="AD" clId="Web-{42FE0E4E-2C06-B858-0850-7AC001AA99EE}" dt="2019-01-17T06:40:53.156" v="184" actId="14100"/>
          <ac:picMkLst>
            <pc:docMk/>
            <pc:sldMk cId="2987594672" sldId="288"/>
            <ac:picMk id="3" creationId="{43C47F73-B673-4840-88F9-38B1FB2B9B8E}"/>
          </ac:picMkLst>
        </pc:picChg>
        <pc:picChg chg="add mod">
          <ac:chgData name="Thomas Kokkaparampil, Gregy" userId="S::gthomask@marshall.usc.edu::65d01a4a-4d0c-475c-943c-d3ac1177e4c6" providerId="AD" clId="Web-{42FE0E4E-2C06-B858-0850-7AC001AA99EE}" dt="2019-01-17T06:42:06.736" v="188" actId="1076"/>
          <ac:picMkLst>
            <pc:docMk/>
            <pc:sldMk cId="2987594672" sldId="288"/>
            <ac:picMk id="5" creationId="{DC74BF4D-29FD-452D-9E73-489B57798BAC}"/>
          </ac:picMkLst>
        </pc:picChg>
      </pc:sldChg>
    </pc:docChg>
  </pc:docChgLst>
  <pc:docChgLst>
    <pc:chgData name="Liao, Mingyu" userId="S::mingyuli@marshall.usc.edu::a45aa40f-83c9-45af-b8d8-c77b0ed533b0" providerId="AD" clId="Web-{9B855874-5CC6-8FA0-95E2-01CC1C855E6E}"/>
    <pc:docChg chg="addSld delSld modSld sldOrd">
      <pc:chgData name="Liao, Mingyu" userId="S::mingyuli@marshall.usc.edu::a45aa40f-83c9-45af-b8d8-c77b0ed533b0" providerId="AD" clId="Web-{9B855874-5CC6-8FA0-95E2-01CC1C855E6E}" dt="2019-01-17T07:30:07.989" v="300" actId="14100"/>
      <pc:docMkLst>
        <pc:docMk/>
      </pc:docMkLst>
      <pc:sldChg chg="addSp modSp del mod setBg">
        <pc:chgData name="Liao, Mingyu" userId="S::mingyuli@marshall.usc.edu::a45aa40f-83c9-45af-b8d8-c77b0ed533b0" providerId="AD" clId="Web-{9B855874-5CC6-8FA0-95E2-01CC1C855E6E}" dt="2019-01-17T06:53:51.165" v="132"/>
        <pc:sldMkLst>
          <pc:docMk/>
          <pc:sldMk cId="1298845155" sldId="267"/>
        </pc:sldMkLst>
        <pc:picChg chg="add mod">
          <ac:chgData name="Liao, Mingyu" userId="S::mingyuli@marshall.usc.edu::a45aa40f-83c9-45af-b8d8-c77b0ed533b0" providerId="AD" clId="Web-{9B855874-5CC6-8FA0-95E2-01CC1C855E6E}" dt="2019-01-17T06:53:49.009" v="131" actId="1076"/>
          <ac:picMkLst>
            <pc:docMk/>
            <pc:sldMk cId="1298845155" sldId="267"/>
            <ac:picMk id="2" creationId="{D5963DA6-9943-4CB1-BE0B-3918E71EE038}"/>
          </ac:picMkLst>
        </pc:picChg>
      </pc:sldChg>
      <pc:sldChg chg="del">
        <pc:chgData name="Liao, Mingyu" userId="S::mingyuli@marshall.usc.edu::a45aa40f-83c9-45af-b8d8-c77b0ed533b0" providerId="AD" clId="Web-{9B855874-5CC6-8FA0-95E2-01CC1C855E6E}" dt="2019-01-17T06:59:06.779" v="166"/>
        <pc:sldMkLst>
          <pc:docMk/>
          <pc:sldMk cId="2241323462" sldId="274"/>
        </pc:sldMkLst>
      </pc:sldChg>
      <pc:sldChg chg="del">
        <pc:chgData name="Liao, Mingyu" userId="S::mingyuli@marshall.usc.edu::a45aa40f-83c9-45af-b8d8-c77b0ed533b0" providerId="AD" clId="Web-{9B855874-5CC6-8FA0-95E2-01CC1C855E6E}" dt="2019-01-17T06:59:09.170" v="167"/>
        <pc:sldMkLst>
          <pc:docMk/>
          <pc:sldMk cId="3080886084" sldId="277"/>
        </pc:sldMkLst>
      </pc:sldChg>
      <pc:sldChg chg="addSp delSp modSp del">
        <pc:chgData name="Liao, Mingyu" userId="S::mingyuli@marshall.usc.edu::a45aa40f-83c9-45af-b8d8-c77b0ed533b0" providerId="AD" clId="Web-{9B855874-5CC6-8FA0-95E2-01CC1C855E6E}" dt="2019-01-17T07:25:14.066" v="256"/>
        <pc:sldMkLst>
          <pc:docMk/>
          <pc:sldMk cId="2453306270" sldId="290"/>
        </pc:sldMkLst>
        <pc:picChg chg="add mod">
          <ac:chgData name="Liao, Mingyu" userId="S::mingyuli@marshall.usc.edu::a45aa40f-83c9-45af-b8d8-c77b0ed533b0" providerId="AD" clId="Web-{9B855874-5CC6-8FA0-95E2-01CC1C855E6E}" dt="2019-01-17T07:25:02.659" v="254" actId="14100"/>
          <ac:picMkLst>
            <pc:docMk/>
            <pc:sldMk cId="2453306270" sldId="290"/>
            <ac:picMk id="3" creationId="{8A0D3AB2-99D0-4657-8AC5-BD971097B9E9}"/>
          </ac:picMkLst>
        </pc:picChg>
        <pc:picChg chg="del">
          <ac:chgData name="Liao, Mingyu" userId="S::mingyuli@marshall.usc.edu::a45aa40f-83c9-45af-b8d8-c77b0ed533b0" providerId="AD" clId="Web-{9B855874-5CC6-8FA0-95E2-01CC1C855E6E}" dt="2019-01-17T07:24:40.503" v="250"/>
          <ac:picMkLst>
            <pc:docMk/>
            <pc:sldMk cId="2453306270" sldId="290"/>
            <ac:picMk id="22" creationId="{6531C606-A05E-0B47-9788-05AA71C85D23}"/>
          </ac:picMkLst>
        </pc:picChg>
      </pc:sldChg>
      <pc:sldChg chg="modSp add ord replId">
        <pc:chgData name="Liao, Mingyu" userId="S::mingyuli@marshall.usc.edu::a45aa40f-83c9-45af-b8d8-c77b0ed533b0" providerId="AD" clId="Web-{9B855874-5CC6-8FA0-95E2-01CC1C855E6E}" dt="2019-01-17T06:52:40.446" v="123" actId="20577"/>
        <pc:sldMkLst>
          <pc:docMk/>
          <pc:sldMk cId="1199151091" sldId="291"/>
        </pc:sldMkLst>
        <pc:spChg chg="mod">
          <ac:chgData name="Liao, Mingyu" userId="S::mingyuli@marshall.usc.edu::a45aa40f-83c9-45af-b8d8-c77b0ed533b0" providerId="AD" clId="Web-{9B855874-5CC6-8FA0-95E2-01CC1C855E6E}" dt="2019-01-17T06:51:28.915" v="46" actId="20577"/>
          <ac:spMkLst>
            <pc:docMk/>
            <pc:sldMk cId="1199151091" sldId="291"/>
            <ac:spMk id="6" creationId="{00000000-0000-0000-0000-000000000000}"/>
          </ac:spMkLst>
        </pc:spChg>
        <pc:spChg chg="mod">
          <ac:chgData name="Liao, Mingyu" userId="S::mingyuli@marshall.usc.edu::a45aa40f-83c9-45af-b8d8-c77b0ed533b0" providerId="AD" clId="Web-{9B855874-5CC6-8FA0-95E2-01CC1C855E6E}" dt="2019-01-17T06:52:40.446" v="123" actId="20577"/>
          <ac:spMkLst>
            <pc:docMk/>
            <pc:sldMk cId="1199151091" sldId="291"/>
            <ac:spMk id="7" creationId="{00000000-0000-0000-0000-000000000000}"/>
          </ac:spMkLst>
        </pc:spChg>
      </pc:sldChg>
      <pc:sldChg chg="addSp delSp modSp add del ord replId">
        <pc:chgData name="Liao, Mingyu" userId="S::mingyuli@marshall.usc.edu::a45aa40f-83c9-45af-b8d8-c77b0ed533b0" providerId="AD" clId="Web-{9B855874-5CC6-8FA0-95E2-01CC1C855E6E}" dt="2019-01-17T07:27:50.723" v="269"/>
        <pc:sldMkLst>
          <pc:docMk/>
          <pc:sldMk cId="3146634732" sldId="292"/>
        </pc:sldMkLst>
        <pc:spChg chg="add del mod">
          <ac:chgData name="Liao, Mingyu" userId="S::mingyuli@marshall.usc.edu::a45aa40f-83c9-45af-b8d8-c77b0ed533b0" providerId="AD" clId="Web-{9B855874-5CC6-8FA0-95E2-01CC1C855E6E}" dt="2019-01-17T07:22:07.330" v="231"/>
          <ac:spMkLst>
            <pc:docMk/>
            <pc:sldMk cId="3146634732" sldId="292"/>
            <ac:spMk id="4" creationId="{0CF9E2C3-812A-4EC9-B3E3-74D3C899826B}"/>
          </ac:spMkLst>
        </pc:spChg>
        <pc:spChg chg="del mod">
          <ac:chgData name="Liao, Mingyu" userId="S::mingyuli@marshall.usc.edu::a45aa40f-83c9-45af-b8d8-c77b0ed533b0" providerId="AD" clId="Web-{9B855874-5CC6-8FA0-95E2-01CC1C855E6E}" dt="2019-01-17T07:06:39.047" v="172"/>
          <ac:spMkLst>
            <pc:docMk/>
            <pc:sldMk cId="3146634732" sldId="292"/>
            <ac:spMk id="14" creationId="{535C0080-36E8-40D4-8E05-7575F14BBC2E}"/>
          </ac:spMkLst>
        </pc:spChg>
        <pc:picChg chg="add del mod">
          <ac:chgData name="Liao, Mingyu" userId="S::mingyuli@marshall.usc.edu::a45aa40f-83c9-45af-b8d8-c77b0ed533b0" providerId="AD" clId="Web-{9B855874-5CC6-8FA0-95E2-01CC1C855E6E}" dt="2019-01-17T07:21:24.674" v="224"/>
          <ac:picMkLst>
            <pc:docMk/>
            <pc:sldMk cId="3146634732" sldId="292"/>
            <ac:picMk id="2" creationId="{E92B13B1-6159-443E-8E8F-332867B1D812}"/>
          </ac:picMkLst>
        </pc:picChg>
        <pc:picChg chg="add mod">
          <ac:chgData name="Liao, Mingyu" userId="S::mingyuli@marshall.usc.edu::a45aa40f-83c9-45af-b8d8-c77b0ed533b0" providerId="AD" clId="Web-{9B855874-5CC6-8FA0-95E2-01CC1C855E6E}" dt="2019-01-17T07:22:44.112" v="237" actId="14100"/>
          <ac:picMkLst>
            <pc:docMk/>
            <pc:sldMk cId="3146634732" sldId="292"/>
            <ac:picMk id="5" creationId="{4332A952-6CE4-4A77-B266-1B7230679DA2}"/>
          </ac:picMkLst>
        </pc:picChg>
        <pc:picChg chg="del">
          <ac:chgData name="Liao, Mingyu" userId="S::mingyuli@marshall.usc.edu::a45aa40f-83c9-45af-b8d8-c77b0ed533b0" providerId="AD" clId="Web-{9B855874-5CC6-8FA0-95E2-01CC1C855E6E}" dt="2019-01-17T06:55:36.916" v="156"/>
          <ac:picMkLst>
            <pc:docMk/>
            <pc:sldMk cId="3146634732" sldId="292"/>
            <ac:picMk id="8" creationId="{8B4D630C-5AD0-44C9-B865-38C39AEC7D1D}"/>
          </ac:picMkLst>
        </pc:picChg>
      </pc:sldChg>
      <pc:sldChg chg="add del replId">
        <pc:chgData name="Liao, Mingyu" userId="S::mingyuli@marshall.usc.edu::a45aa40f-83c9-45af-b8d8-c77b0ed533b0" providerId="AD" clId="Web-{9B855874-5CC6-8FA0-95E2-01CC1C855E6E}" dt="2019-01-17T06:53:31.197" v="128"/>
        <pc:sldMkLst>
          <pc:docMk/>
          <pc:sldMk cId="3216820285" sldId="292"/>
        </pc:sldMkLst>
      </pc:sldChg>
      <pc:sldChg chg="addSp delSp modSp add replId">
        <pc:chgData name="Liao, Mingyu" userId="S::mingyuli@marshall.usc.edu::a45aa40f-83c9-45af-b8d8-c77b0ed533b0" providerId="AD" clId="Web-{9B855874-5CC6-8FA0-95E2-01CC1C855E6E}" dt="2019-01-17T07:29:07.645" v="289" actId="14100"/>
        <pc:sldMkLst>
          <pc:docMk/>
          <pc:sldMk cId="321925279" sldId="293"/>
        </pc:sldMkLst>
        <pc:spChg chg="mod">
          <ac:chgData name="Liao, Mingyu" userId="S::mingyuli@marshall.usc.edu::a45aa40f-83c9-45af-b8d8-c77b0ed533b0" providerId="AD" clId="Web-{9B855874-5CC6-8FA0-95E2-01CC1C855E6E}" dt="2019-01-17T07:28:13.379" v="279" actId="20577"/>
          <ac:spMkLst>
            <pc:docMk/>
            <pc:sldMk cId="321925279" sldId="293"/>
            <ac:spMk id="4" creationId="{0CF9E2C3-812A-4EC9-B3E3-74D3C899826B}"/>
          </ac:spMkLst>
        </pc:spChg>
        <pc:picChg chg="del">
          <ac:chgData name="Liao, Mingyu" userId="S::mingyuli@marshall.usc.edu::a45aa40f-83c9-45af-b8d8-c77b0ed533b0" providerId="AD" clId="Web-{9B855874-5CC6-8FA0-95E2-01CC1C855E6E}" dt="2019-01-17T07:10:18.944" v="198"/>
          <ac:picMkLst>
            <pc:docMk/>
            <pc:sldMk cId="321925279" sldId="293"/>
            <ac:picMk id="2" creationId="{E92B13B1-6159-443E-8E8F-332867B1D812}"/>
          </ac:picMkLst>
        </pc:picChg>
        <pc:picChg chg="add del mod">
          <ac:chgData name="Liao, Mingyu" userId="S::mingyuli@marshall.usc.edu::a45aa40f-83c9-45af-b8d8-c77b0ed533b0" providerId="AD" clId="Web-{9B855874-5CC6-8FA0-95E2-01CC1C855E6E}" dt="2019-01-17T07:22:49.784" v="238"/>
          <ac:picMkLst>
            <pc:docMk/>
            <pc:sldMk cId="321925279" sldId="293"/>
            <ac:picMk id="3" creationId="{2443D76A-0A22-4D7A-ABDC-5F32A8313F26}"/>
          </ac:picMkLst>
        </pc:picChg>
        <pc:picChg chg="add del mod">
          <ac:chgData name="Liao, Mingyu" userId="S::mingyuli@marshall.usc.edu::a45aa40f-83c9-45af-b8d8-c77b0ed533b0" providerId="AD" clId="Web-{9B855874-5CC6-8FA0-95E2-01CC1C855E6E}" dt="2019-01-17T07:28:00.098" v="271"/>
          <ac:picMkLst>
            <pc:docMk/>
            <pc:sldMk cId="321925279" sldId="293"/>
            <ac:picMk id="6" creationId="{DB0FC53A-002E-49F8-8BA5-31C5ECEF8ED7}"/>
          </ac:picMkLst>
        </pc:picChg>
        <pc:picChg chg="add mod">
          <ac:chgData name="Liao, Mingyu" userId="S::mingyuli@marshall.usc.edu::a45aa40f-83c9-45af-b8d8-c77b0ed533b0" providerId="AD" clId="Web-{9B855874-5CC6-8FA0-95E2-01CC1C855E6E}" dt="2019-01-17T07:29:07.645" v="289" actId="14100"/>
          <ac:picMkLst>
            <pc:docMk/>
            <pc:sldMk cId="321925279" sldId="293"/>
            <ac:picMk id="8" creationId="{70C23F88-936D-4893-BA1D-8EB394AE05DA}"/>
          </ac:picMkLst>
        </pc:picChg>
      </pc:sldChg>
      <pc:sldChg chg="addSp delSp modSp add replId">
        <pc:chgData name="Liao, Mingyu" userId="S::mingyuli@marshall.usc.edu::a45aa40f-83c9-45af-b8d8-c77b0ed533b0" providerId="AD" clId="Web-{9B855874-5CC6-8FA0-95E2-01CC1C855E6E}" dt="2019-01-17T07:29:46.583" v="297" actId="14100"/>
        <pc:sldMkLst>
          <pc:docMk/>
          <pc:sldMk cId="908866224" sldId="294"/>
        </pc:sldMkLst>
        <pc:spChg chg="mod">
          <ac:chgData name="Liao, Mingyu" userId="S::mingyuli@marshall.usc.edu::a45aa40f-83c9-45af-b8d8-c77b0ed533b0" providerId="AD" clId="Web-{9B855874-5CC6-8FA0-95E2-01CC1C855E6E}" dt="2019-01-17T07:21:13.549" v="222" actId="20577"/>
          <ac:spMkLst>
            <pc:docMk/>
            <pc:sldMk cId="908866224" sldId="294"/>
            <ac:spMk id="4" creationId="{0CF9E2C3-812A-4EC9-B3E3-74D3C899826B}"/>
          </ac:spMkLst>
        </pc:spChg>
        <pc:picChg chg="add mod">
          <ac:chgData name="Liao, Mingyu" userId="S::mingyuli@marshall.usc.edu::a45aa40f-83c9-45af-b8d8-c77b0ed533b0" providerId="AD" clId="Web-{9B855874-5CC6-8FA0-95E2-01CC1C855E6E}" dt="2019-01-17T07:29:46.583" v="297" actId="14100"/>
          <ac:picMkLst>
            <pc:docMk/>
            <pc:sldMk cId="908866224" sldId="294"/>
            <ac:picMk id="2" creationId="{36A2D00D-4025-4596-9AA9-824D4793E363}"/>
          </ac:picMkLst>
        </pc:picChg>
        <pc:picChg chg="del">
          <ac:chgData name="Liao, Mingyu" userId="S::mingyuli@marshall.usc.edu::a45aa40f-83c9-45af-b8d8-c77b0ed533b0" providerId="AD" clId="Web-{9B855874-5CC6-8FA0-95E2-01CC1C855E6E}" dt="2019-01-17T07:21:18.799" v="223"/>
          <ac:picMkLst>
            <pc:docMk/>
            <pc:sldMk cId="908866224" sldId="294"/>
            <ac:picMk id="3" creationId="{2443D76A-0A22-4D7A-ABDC-5F32A8313F26}"/>
          </ac:picMkLst>
        </pc:picChg>
      </pc:sldChg>
      <pc:sldChg chg="addSp delSp modSp add replId">
        <pc:chgData name="Liao, Mingyu" userId="S::mingyuli@marshall.usc.edu::a45aa40f-83c9-45af-b8d8-c77b0ed533b0" providerId="AD" clId="Web-{9B855874-5CC6-8FA0-95E2-01CC1C855E6E}" dt="2019-01-17T07:30:07.989" v="300" actId="14100"/>
        <pc:sldMkLst>
          <pc:docMk/>
          <pc:sldMk cId="3328032534" sldId="295"/>
        </pc:sldMkLst>
        <pc:spChg chg="mod">
          <ac:chgData name="Liao, Mingyu" userId="S::mingyuli@marshall.usc.edu::a45aa40f-83c9-45af-b8d8-c77b0ed533b0" providerId="AD" clId="Web-{9B855874-5CC6-8FA0-95E2-01CC1C855E6E}" dt="2019-01-17T07:25:30.128" v="262" actId="14100"/>
          <ac:spMkLst>
            <pc:docMk/>
            <pc:sldMk cId="3328032534" sldId="295"/>
            <ac:spMk id="4" creationId="{0CF9E2C3-812A-4EC9-B3E3-74D3C899826B}"/>
          </ac:spMkLst>
        </pc:spChg>
        <pc:picChg chg="del">
          <ac:chgData name="Liao, Mingyu" userId="S::mingyuli@marshall.usc.edu::a45aa40f-83c9-45af-b8d8-c77b0ed533b0" providerId="AD" clId="Web-{9B855874-5CC6-8FA0-95E2-01CC1C855E6E}" dt="2019-01-17T07:25:38.035" v="263"/>
          <ac:picMkLst>
            <pc:docMk/>
            <pc:sldMk cId="3328032534" sldId="295"/>
            <ac:picMk id="2" creationId="{36A2D00D-4025-4596-9AA9-824D4793E363}"/>
          </ac:picMkLst>
        </pc:picChg>
        <pc:picChg chg="add mod">
          <ac:chgData name="Liao, Mingyu" userId="S::mingyuli@marshall.usc.edu::a45aa40f-83c9-45af-b8d8-c77b0ed533b0" providerId="AD" clId="Web-{9B855874-5CC6-8FA0-95E2-01CC1C855E6E}" dt="2019-01-17T07:30:07.989" v="300" actId="14100"/>
          <ac:picMkLst>
            <pc:docMk/>
            <pc:sldMk cId="3328032534" sldId="295"/>
            <ac:picMk id="3" creationId="{2CB8428B-E2F9-4103-827A-1F1CAD77BA24}"/>
          </ac:picMkLst>
        </pc:picChg>
      </pc:sldChg>
      <pc:sldChg chg="modSp add replId">
        <pc:chgData name="Liao, Mingyu" userId="S::mingyuli@marshall.usc.edu::a45aa40f-83c9-45af-b8d8-c77b0ed533b0" providerId="AD" clId="Web-{9B855874-5CC6-8FA0-95E2-01CC1C855E6E}" dt="2019-01-17T07:29:25.192" v="293" actId="14100"/>
        <pc:sldMkLst>
          <pc:docMk/>
          <pc:sldMk cId="505428178" sldId="296"/>
        </pc:sldMkLst>
        <pc:picChg chg="mod">
          <ac:chgData name="Liao, Mingyu" userId="S::mingyuli@marshall.usc.edu::a45aa40f-83c9-45af-b8d8-c77b0ed533b0" providerId="AD" clId="Web-{9B855874-5CC6-8FA0-95E2-01CC1C855E6E}" dt="2019-01-17T07:29:25.192" v="293" actId="14100"/>
          <ac:picMkLst>
            <pc:docMk/>
            <pc:sldMk cId="505428178" sldId="296"/>
            <ac:picMk id="6" creationId="{DB0FC53A-002E-49F8-8BA5-31C5ECEF8ED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D2B6D6-F599-1040-80FB-386C4B9831A7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F1B757-5E89-DB48-8472-70B00042E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357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A passionate “data story teller”! I use data and technology to empower people and provide innovative solutions to employers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1B757-5E89-DB48-8472-70B00042EB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521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I</a:t>
            </a:r>
            <a:r>
              <a:rPr lang="zh-CN" altLang="en-US"/>
              <a:t> </a:t>
            </a:r>
            <a:r>
              <a:rPr lang="en-US" altLang="zh-CN"/>
              <a:t>moved</a:t>
            </a:r>
            <a:r>
              <a:rPr lang="zh-CN" altLang="en-US"/>
              <a:t> </a:t>
            </a:r>
            <a:r>
              <a:rPr lang="en-US" altLang="zh-CN"/>
              <a:t>more</a:t>
            </a:r>
            <a:r>
              <a:rPr lang="zh-CN" altLang="en-US"/>
              <a:t> </a:t>
            </a:r>
            <a:r>
              <a:rPr lang="en-US" altLang="zh-CN"/>
              <a:t>than</a:t>
            </a:r>
            <a:r>
              <a:rPr lang="zh-CN" altLang="en-US"/>
              <a:t> </a:t>
            </a:r>
            <a:r>
              <a:rPr lang="en-US" altLang="zh-CN"/>
              <a:t>10</a:t>
            </a:r>
            <a:r>
              <a:rPr lang="zh-CN" altLang="en-US"/>
              <a:t> </a:t>
            </a:r>
            <a:r>
              <a:rPr lang="en-US" altLang="zh-CN"/>
              <a:t>times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5</a:t>
            </a:r>
            <a:r>
              <a:rPr lang="zh-CN" altLang="en-US"/>
              <a:t> </a:t>
            </a:r>
            <a:r>
              <a:rPr lang="en-US" altLang="zh-CN"/>
              <a:t>cities</a:t>
            </a:r>
            <a:r>
              <a:rPr lang="zh-CN" altLang="en-US"/>
              <a:t> </a:t>
            </a:r>
            <a:r>
              <a:rPr lang="en-US" altLang="zh-CN"/>
              <a:t>over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past</a:t>
            </a:r>
            <a:r>
              <a:rPr lang="zh-CN" altLang="en-US"/>
              <a:t> </a:t>
            </a:r>
            <a:r>
              <a:rPr lang="en-US" altLang="zh-CN"/>
              <a:t>10</a:t>
            </a:r>
            <a:r>
              <a:rPr lang="zh-CN" altLang="en-US"/>
              <a:t> </a:t>
            </a:r>
            <a:r>
              <a:rPr lang="en-US" altLang="zh-CN"/>
              <a:t>years.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1B757-5E89-DB48-8472-70B00042EB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610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C2E2E-6120-C34F-8FB9-A96A5033EF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C4741D-E9FF-5C4F-8268-3E61F10CB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2FBC9-D613-A644-91D9-AF5D8BE41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FC1C1-A43E-5D44-9DFC-CCF3C63B6470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B1E12-D848-8C4E-9699-6A458B031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C3B1B-F1A8-ED4D-A1EE-62C69C32A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96DF-45BD-3B40-A4C1-4CE5C3C96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58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01CA4-B515-0843-B69B-82B700A0C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E52457-3B02-9640-94DD-331F694102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96A8A-32CA-FF4B-BD98-6C296247C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FC1C1-A43E-5D44-9DFC-CCF3C63B6470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73AF8-F4D0-5C4C-898A-DDC918422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E8ED-AA0A-734A-A8EE-4F7167FED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96DF-45BD-3B40-A4C1-4CE5C3C96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4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26834E-5D53-6C44-B370-47B19AE32A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B313FE-C87A-6648-A6D1-CAD405694D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B66B8-4F49-D44A-9023-338DCC414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FC1C1-A43E-5D44-9DFC-CCF3C63B6470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D66C1-BC44-AD41-B691-9667DC242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180B2-488D-9648-8BC6-925D8E87A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96DF-45BD-3B40-A4C1-4CE5C3C96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8855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14805" y="2654553"/>
            <a:ext cx="9762388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318890" y="3778136"/>
            <a:ext cx="5554218" cy="9366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58583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67025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15648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40604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16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A9AA0-6CCF-C34D-B943-0115CE202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55BCE-B814-2C42-B9BF-00A0075F7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2E6B2-2C64-E140-80BA-EBC58F241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FC1C1-A43E-5D44-9DFC-CCF3C63B6470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0EEB1-3330-354D-887D-CF1C16515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48542-D1F3-804A-BBC1-D5EF9E855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96DF-45BD-3B40-A4C1-4CE5C3C96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75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F9BC5-528C-FB47-B3E3-76B18659F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EDAA40-962D-394F-BAF2-B50EDA37D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9B5D6-CA10-634A-9777-D3BA29CFB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FC1C1-A43E-5D44-9DFC-CCF3C63B6470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ECF2A-8518-0B40-A9B2-69ADB4FAF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54C63-0095-3642-B786-98EFF6B16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96DF-45BD-3B40-A4C1-4CE5C3C96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793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A2822-48DE-BE40-9B89-B2303C6DB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3303E-976C-7B49-84A3-B869A3C984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E4D02D-0C31-D24F-8E07-E91F0F5184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AA8BA0-B58E-2F49-B1F2-B05FDA907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FC1C1-A43E-5D44-9DFC-CCF3C63B6470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E7565-69D4-FC45-98CD-793115C4E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CF9EC2-0D55-4349-8704-295DA680D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96DF-45BD-3B40-A4C1-4CE5C3C96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017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B6180-3522-A64C-A37E-235FA55DB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579922-1953-3341-9211-2F83CA190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94F6A0-FA8C-F64A-A632-71EE2CDD8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5940F9-C271-A84C-A286-4FDE88E381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068AFC-FE1A-BD4A-9708-6947F3FAF9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A90472-1A2B-ED48-93E0-F73948157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FC1C1-A43E-5D44-9DFC-CCF3C63B6470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54E900-3BD5-D641-AA2B-F9041EEE5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FC2058-C8AF-9349-90D2-349C56D67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96DF-45BD-3B40-A4C1-4CE5C3C96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867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E2895-27DE-AB45-ADB3-C0780483B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5A8122-024F-F746-937D-BEF327B61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FC1C1-A43E-5D44-9DFC-CCF3C63B6470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17A21-937F-B245-A2EB-0E59D2108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5B16DF-FDF5-3D4B-A328-5D65879D2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96DF-45BD-3B40-A4C1-4CE5C3C96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20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37DB3B-D91F-764B-9AE7-F5C7031C0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FC1C1-A43E-5D44-9DFC-CCF3C63B6470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EF2A1C-EB42-134E-892F-CD108828C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4DAE1E-6A32-A14D-9B2C-86440A587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96DF-45BD-3B40-A4C1-4CE5C3C96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98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07D7A-C2A5-C84A-B67B-D48263061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ECD15-1D05-4B48-B6AC-6CDB8BD91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2DBD7B-B4FE-8742-B48F-B776746C82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CA02CA-D78D-0248-9DFE-A0EC22283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FC1C1-A43E-5D44-9DFC-CCF3C63B6470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9880D-9FCE-5545-B7BF-E4D191FB1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02707E-7681-1A47-A4E7-E195286B0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96DF-45BD-3B40-A4C1-4CE5C3C96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050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95FFD-2DA4-584D-8C90-EDE6D269E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8423EB-074A-2E4F-B7D8-8563394896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AF815-F402-D746-A155-5F1661DF1B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FD0D77-4E56-C44B-8505-63B0937CF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FC1C1-A43E-5D44-9DFC-CCF3C63B6470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2D177D-82AE-C840-931A-C5BFF67BC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2155F-B839-734B-8CD3-55D1A333B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96DF-45BD-3B40-A4C1-4CE5C3C96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765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E1B7E5-BD0C-534D-93A3-438C892AB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A5655A-BF91-1147-A458-0C7B7CACA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F8D1D-F78A-7742-9779-FECC8106AC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9FC1C1-A43E-5D44-9DFC-CCF3C63B6470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29A16-2447-EA41-A86B-5F347EDAF2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544A3-386D-0143-9E2E-B90FF515D1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896DF-45BD-3B40-A4C1-4CE5C3C96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62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0641342" y="6502716"/>
            <a:ext cx="1434446" cy="2000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52400" y="6469378"/>
            <a:ext cx="1251204" cy="3093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17880" y="432562"/>
            <a:ext cx="10556239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7879" y="1468323"/>
            <a:ext cx="10556240" cy="3276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529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jp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jp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jp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5.jpeg"/><Relationship Id="rId7" Type="http://schemas.openxmlformats.org/officeDocument/2006/relationships/image" Target="../media/image3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tiff"/><Relationship Id="rId5" Type="http://schemas.openxmlformats.org/officeDocument/2006/relationships/image" Target="../media/image37.png"/><Relationship Id="rId4" Type="http://schemas.openxmlformats.org/officeDocument/2006/relationships/image" Target="../media/image36.tiff"/><Relationship Id="rId9" Type="http://schemas.openxmlformats.org/officeDocument/2006/relationships/image" Target="../media/image4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000" y="342899"/>
            <a:ext cx="11430000" cy="6515100"/>
          </a:xfrm>
          <a:custGeom>
            <a:avLst/>
            <a:gdLst/>
            <a:ahLst/>
            <a:cxnLst/>
            <a:rect l="l" t="t" r="r" b="b"/>
            <a:pathLst>
              <a:path w="11430000" h="6515100">
                <a:moveTo>
                  <a:pt x="0" y="6515100"/>
                </a:moveTo>
                <a:lnTo>
                  <a:pt x="11430000" y="6515100"/>
                </a:lnTo>
                <a:lnTo>
                  <a:pt x="11430000" y="0"/>
                </a:lnTo>
                <a:lnTo>
                  <a:pt x="0" y="0"/>
                </a:lnTo>
                <a:lnTo>
                  <a:pt x="0" y="651510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2000" y="905255"/>
            <a:ext cx="3163824" cy="4853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95600" y="1668779"/>
            <a:ext cx="3657600" cy="34549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64479" y="24333"/>
            <a:ext cx="4030599" cy="67359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01511" y="661416"/>
            <a:ext cx="2798064" cy="55031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41207" y="1296924"/>
            <a:ext cx="3220211" cy="49667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65147" y="2011679"/>
            <a:ext cx="6050280" cy="43525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15767" y="4392129"/>
            <a:ext cx="6719189" cy="24658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11195" y="4495774"/>
            <a:ext cx="6725284" cy="20866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52800" y="5029199"/>
            <a:ext cx="5486400" cy="1828800"/>
          </a:xfrm>
          <a:custGeom>
            <a:avLst/>
            <a:gdLst/>
            <a:ahLst/>
            <a:cxnLst/>
            <a:rect l="l" t="t" r="r" b="b"/>
            <a:pathLst>
              <a:path w="5486400" h="1828800">
                <a:moveTo>
                  <a:pt x="0" y="1828800"/>
                </a:moveTo>
                <a:lnTo>
                  <a:pt x="5486400" y="1828800"/>
                </a:lnTo>
                <a:lnTo>
                  <a:pt x="5486400" y="0"/>
                </a:lnTo>
                <a:lnTo>
                  <a:pt x="0" y="0"/>
                </a:lnTo>
                <a:lnTo>
                  <a:pt x="0" y="1828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580638" y="5224678"/>
            <a:ext cx="5029835" cy="998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3200" spc="-5"/>
              <a:t>Cost </a:t>
            </a:r>
            <a:r>
              <a:rPr lang="en-IN" sz="3200"/>
              <a:t>of </a:t>
            </a:r>
            <a:r>
              <a:rPr lang="en-IN" sz="3200" spc="-5"/>
              <a:t>Complexity</a:t>
            </a:r>
            <a:r>
              <a:rPr lang="en-IN" sz="3200" spc="-45"/>
              <a:t> </a:t>
            </a:r>
            <a:r>
              <a:rPr lang="en-IN" sz="3200"/>
              <a:t>Project for New Products in CHP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897111" y="559308"/>
            <a:ext cx="2956559" cy="4130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3205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A close up of a map&#10;&#10;Description generated with high confidence">
            <a:extLst>
              <a:ext uri="{FF2B5EF4-FFF2-40B4-BE49-F238E27FC236}">
                <a16:creationId xmlns:a16="http://schemas.microsoft.com/office/drawing/2014/main" id="{8B4D630C-5AD0-44C9-B865-38C39AEC7D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32" r="1" b="1648"/>
          <a:stretch/>
        </p:blipFill>
        <p:spPr>
          <a:xfrm>
            <a:off x="396816" y="913115"/>
            <a:ext cx="11185584" cy="53300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5C0080-36E8-40D4-8E05-7575F14BBC2E}"/>
              </a:ext>
            </a:extLst>
          </p:cNvPr>
          <p:cNvSpPr txBox="1"/>
          <p:nvPr/>
        </p:nvSpPr>
        <p:spPr>
          <a:xfrm>
            <a:off x="396815" y="188343"/>
            <a:ext cx="8337282" cy="132343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solidFill>
                  <a:srgbClr val="312A33"/>
                </a:solidFill>
                <a:latin typeface="Arial"/>
                <a:cs typeface="Arial"/>
              </a:rPr>
              <a:t>Routers Sales Margin</a:t>
            </a:r>
            <a:endParaRPr lang="en-US" sz="4000">
              <a:latin typeface="Arial"/>
              <a:cs typeface="Arial"/>
            </a:endParaRPr>
          </a:p>
          <a:p>
            <a:endParaRPr lang="en-US" sz="4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6796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map&#10;&#10;Description generated with very high confidence">
            <a:extLst>
              <a:ext uri="{FF2B5EF4-FFF2-40B4-BE49-F238E27FC236}">
                <a16:creationId xmlns:a16="http://schemas.microsoft.com/office/drawing/2014/main" id="{F4DD4898-D164-447B-8B12-CDBA9E869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15" y="812146"/>
            <a:ext cx="10922826" cy="55710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7EB359-EDEB-4619-B3E9-A5D6B75A6366}"/>
              </a:ext>
            </a:extLst>
          </p:cNvPr>
          <p:cNvSpPr txBox="1"/>
          <p:nvPr/>
        </p:nvSpPr>
        <p:spPr>
          <a:xfrm>
            <a:off x="396815" y="188343"/>
            <a:ext cx="6224702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latin typeface="Arial"/>
                <a:cs typeface="Arial"/>
              </a:rPr>
              <a:t>Routers</a:t>
            </a:r>
            <a:r>
              <a:rPr lang="en-US" sz="4000" b="1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en-US" sz="4000">
                <a:latin typeface="Arial"/>
                <a:cs typeface="Arial"/>
              </a:rPr>
              <a:t>Standard Cost</a:t>
            </a:r>
          </a:p>
        </p:txBody>
      </p:sp>
    </p:spTree>
    <p:extLst>
      <p:ext uri="{BB962C8B-B14F-4D97-AF65-F5344CB8AC3E}">
        <p14:creationId xmlns:p14="http://schemas.microsoft.com/office/powerpoint/2010/main" val="3912654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84B66EF1-2EB8-4FD7-9ADD-BEED18749A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73" r="1" b="1"/>
          <a:stretch/>
        </p:blipFill>
        <p:spPr>
          <a:xfrm>
            <a:off x="396814" y="896229"/>
            <a:ext cx="10905066" cy="55710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63B0FC-C145-48D8-BD8D-93AF92313741}"/>
              </a:ext>
            </a:extLst>
          </p:cNvPr>
          <p:cNvSpPr txBox="1"/>
          <p:nvPr/>
        </p:nvSpPr>
        <p:spPr>
          <a:xfrm>
            <a:off x="396814" y="188343"/>
            <a:ext cx="7044509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latin typeface="Arial"/>
                <a:cs typeface="Arial"/>
              </a:rPr>
              <a:t>Routers</a:t>
            </a:r>
            <a:r>
              <a:rPr lang="en-US" sz="4000" b="1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en-US" sz="4000">
                <a:latin typeface="Arial"/>
                <a:cs typeface="Arial"/>
              </a:rPr>
              <a:t>Sell Thru Dollars</a:t>
            </a:r>
          </a:p>
        </p:txBody>
      </p:sp>
    </p:spTree>
    <p:extLst>
      <p:ext uri="{BB962C8B-B14F-4D97-AF65-F5344CB8AC3E}">
        <p14:creationId xmlns:p14="http://schemas.microsoft.com/office/powerpoint/2010/main" val="421062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A0C5D622-D4A0-4A14-A052-DD3F830EF9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73" r="1" b="1"/>
          <a:stretch/>
        </p:blipFill>
        <p:spPr>
          <a:xfrm>
            <a:off x="396815" y="896229"/>
            <a:ext cx="10905066" cy="5483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9FBD78-79B5-42A9-BACE-15EC65054A42}"/>
              </a:ext>
            </a:extLst>
          </p:cNvPr>
          <p:cNvSpPr txBox="1"/>
          <p:nvPr/>
        </p:nvSpPr>
        <p:spPr>
          <a:xfrm>
            <a:off x="396815" y="188343"/>
            <a:ext cx="5362854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latin typeface="Arial"/>
                <a:cs typeface="Arial"/>
              </a:rPr>
              <a:t>Routers Sell Thru Qty</a:t>
            </a:r>
          </a:p>
        </p:txBody>
      </p:sp>
    </p:spTree>
    <p:extLst>
      <p:ext uri="{BB962C8B-B14F-4D97-AF65-F5344CB8AC3E}">
        <p14:creationId xmlns:p14="http://schemas.microsoft.com/office/powerpoint/2010/main" val="268388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 flipV="1">
            <a:off x="314237" y="859888"/>
            <a:ext cx="9217903" cy="161192"/>
          </a:xfrm>
          <a:custGeom>
            <a:avLst/>
            <a:gdLst/>
            <a:ahLst/>
            <a:cxnLst/>
            <a:rect l="l" t="t" r="r" b="b"/>
            <a:pathLst>
              <a:path w="2572385">
                <a:moveTo>
                  <a:pt x="0" y="0"/>
                </a:moveTo>
                <a:lnTo>
                  <a:pt x="2571877" y="0"/>
                </a:lnTo>
              </a:path>
            </a:pathLst>
          </a:custGeom>
          <a:ln w="6096">
            <a:solidFill>
              <a:srgbClr val="312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08340" y="172034"/>
            <a:ext cx="10872197" cy="629018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en-US" sz="4000" spc="-125">
                <a:solidFill>
                  <a:srgbClr val="000000"/>
                </a:solidFill>
              </a:rPr>
              <a:t>Return Conversion Rates &amp; Marketing</a:t>
            </a:r>
            <a:r>
              <a:rPr lang="en-US" sz="4000" b="1" spc="-125">
                <a:solidFill>
                  <a:srgbClr val="000000"/>
                </a:solidFill>
              </a:rPr>
              <a:t> </a:t>
            </a:r>
            <a:r>
              <a:rPr lang="en-US" sz="4000" spc="-125">
                <a:solidFill>
                  <a:srgbClr val="000000"/>
                </a:solidFill>
              </a:rPr>
              <a:t>Cost </a:t>
            </a:r>
            <a:endParaRPr lang="en-US" sz="4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591414-88BA-4BA3-8A5B-4D5C89572A59}"/>
              </a:ext>
            </a:extLst>
          </p:cNvPr>
          <p:cNvSpPr txBox="1"/>
          <p:nvPr/>
        </p:nvSpPr>
        <p:spPr>
          <a:xfrm>
            <a:off x="3011714" y="3236685"/>
            <a:ext cx="6096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D473BF28-FBCC-4C0B-967E-EC5B5C2E3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14" y="1185041"/>
            <a:ext cx="11088914" cy="4097846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4C189CB3-4C9E-4668-BD52-54D62643B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14" y="5276670"/>
            <a:ext cx="11088914" cy="103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07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21563" y="1021080"/>
            <a:ext cx="2572385" cy="0"/>
          </a:xfrm>
          <a:custGeom>
            <a:avLst/>
            <a:gdLst/>
            <a:ahLst/>
            <a:cxnLst/>
            <a:rect l="l" t="t" r="r" b="b"/>
            <a:pathLst>
              <a:path w="2572385">
                <a:moveTo>
                  <a:pt x="0" y="0"/>
                </a:moveTo>
                <a:lnTo>
                  <a:pt x="2571877" y="0"/>
                </a:lnTo>
              </a:path>
            </a:pathLst>
          </a:custGeom>
          <a:ln w="6096">
            <a:solidFill>
              <a:srgbClr val="312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1127" y="172034"/>
            <a:ext cx="4186554" cy="629018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en-US" sz="4000" spc="-125">
                <a:solidFill>
                  <a:srgbClr val="312A33"/>
                </a:solidFill>
              </a:rPr>
              <a:t>Cable</a:t>
            </a:r>
            <a:endParaRPr lang="en-US" sz="400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AA68E8C-DAE5-44AF-AD29-6817CBA5A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39" y="1297895"/>
            <a:ext cx="5377544" cy="4716126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5DB9942B-ACAE-4354-9989-FD6C371E2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082" y="1297895"/>
            <a:ext cx="5377543" cy="471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625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21563" y="1021080"/>
            <a:ext cx="2572385" cy="0"/>
          </a:xfrm>
          <a:custGeom>
            <a:avLst/>
            <a:gdLst/>
            <a:ahLst/>
            <a:cxnLst/>
            <a:rect l="l" t="t" r="r" b="b"/>
            <a:pathLst>
              <a:path w="2572385">
                <a:moveTo>
                  <a:pt x="0" y="0"/>
                </a:moveTo>
                <a:lnTo>
                  <a:pt x="2571877" y="0"/>
                </a:lnTo>
              </a:path>
            </a:pathLst>
          </a:custGeom>
          <a:ln w="6096">
            <a:solidFill>
              <a:srgbClr val="312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1127" y="172034"/>
            <a:ext cx="4186554" cy="629018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en-US" sz="4000" spc="-125">
                <a:solidFill>
                  <a:srgbClr val="312A33"/>
                </a:solidFill>
              </a:rPr>
              <a:t>Router</a:t>
            </a:r>
            <a:endParaRPr lang="en-US" sz="400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333E338-1450-44DA-95C4-2F40B9826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13" y="1163518"/>
            <a:ext cx="3831772" cy="3381199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96684B82-B5E6-40E6-B35A-83411A2FE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685" y="1084943"/>
            <a:ext cx="3487056" cy="5041899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3B9A5C2-FE8D-4892-9FB6-59909BB1B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5195" y="1084943"/>
            <a:ext cx="3487057" cy="493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248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21563" y="1021080"/>
            <a:ext cx="2572385" cy="0"/>
          </a:xfrm>
          <a:custGeom>
            <a:avLst/>
            <a:gdLst/>
            <a:ahLst/>
            <a:cxnLst/>
            <a:rect l="l" t="t" r="r" b="b"/>
            <a:pathLst>
              <a:path w="2572385">
                <a:moveTo>
                  <a:pt x="0" y="0"/>
                </a:moveTo>
                <a:lnTo>
                  <a:pt x="2571877" y="0"/>
                </a:lnTo>
              </a:path>
            </a:pathLst>
          </a:custGeom>
          <a:ln w="6096">
            <a:solidFill>
              <a:srgbClr val="312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1127" y="172034"/>
            <a:ext cx="4186554" cy="629018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en-US" sz="4000" spc="-125">
                <a:solidFill>
                  <a:srgbClr val="312A33"/>
                </a:solidFill>
              </a:rPr>
              <a:t>Range Extender</a:t>
            </a:r>
            <a:endParaRPr lang="en-US" sz="4000"/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297B1ACA-3CA7-4284-8948-9607CC0FC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14" y="1184831"/>
            <a:ext cx="3505199" cy="4996337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62A53E40-A2A4-4822-8EB7-B0B7839F5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633" y="1202120"/>
            <a:ext cx="2863449" cy="520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19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21563" y="1021080"/>
            <a:ext cx="2572385" cy="0"/>
          </a:xfrm>
          <a:custGeom>
            <a:avLst/>
            <a:gdLst/>
            <a:ahLst/>
            <a:cxnLst/>
            <a:rect l="l" t="t" r="r" b="b"/>
            <a:pathLst>
              <a:path w="2572385">
                <a:moveTo>
                  <a:pt x="0" y="0"/>
                </a:moveTo>
                <a:lnTo>
                  <a:pt x="2571877" y="0"/>
                </a:lnTo>
              </a:path>
            </a:pathLst>
          </a:custGeom>
          <a:ln w="6096">
            <a:solidFill>
              <a:srgbClr val="312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1127" y="172034"/>
            <a:ext cx="4186554" cy="629018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en-US" sz="4000" spc="-125" err="1">
                <a:solidFill>
                  <a:srgbClr val="312A33"/>
                </a:solidFill>
              </a:rPr>
              <a:t>Wifi</a:t>
            </a:r>
            <a:r>
              <a:rPr lang="en-US" sz="4000" spc="-125">
                <a:solidFill>
                  <a:srgbClr val="312A33"/>
                </a:solidFill>
              </a:rPr>
              <a:t> System</a:t>
            </a:r>
            <a:endParaRPr lang="en-US" sz="400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1DAC0A40-B1E1-45DE-AA25-A7FBE9F67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1" y="1431844"/>
            <a:ext cx="3786414" cy="2996455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E0F9FE58-91A8-4130-9968-860BD711D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407" y="1428750"/>
            <a:ext cx="3663042" cy="4508499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BB4D4A40-32EA-475E-8971-254396FA1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0550" y="1374775"/>
            <a:ext cx="3762828" cy="458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2297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21563" y="1021080"/>
            <a:ext cx="2572385" cy="0"/>
          </a:xfrm>
          <a:custGeom>
            <a:avLst/>
            <a:gdLst/>
            <a:ahLst/>
            <a:cxnLst/>
            <a:rect l="l" t="t" r="r" b="b"/>
            <a:pathLst>
              <a:path w="2572385">
                <a:moveTo>
                  <a:pt x="0" y="0"/>
                </a:moveTo>
                <a:lnTo>
                  <a:pt x="2571877" y="0"/>
                </a:lnTo>
              </a:path>
            </a:pathLst>
          </a:custGeom>
          <a:ln w="6096">
            <a:solidFill>
              <a:srgbClr val="312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1127" y="172034"/>
            <a:ext cx="4186554" cy="697230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en-US" sz="4000" spc="-125">
                <a:solidFill>
                  <a:srgbClr val="312A33"/>
                </a:solidFill>
              </a:rPr>
              <a:t>Trend Analysis</a:t>
            </a:r>
            <a:r>
              <a:rPr lang="en-US" spc="-125">
                <a:solidFill>
                  <a:srgbClr val="312A33"/>
                </a:solidFill>
              </a:rPr>
              <a:t> </a:t>
            </a:r>
            <a:endParaRPr lang="en-US" altLang="zh-CN" spc="-125">
              <a:solidFill>
                <a:srgbClr val="312A33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4551" y="1415922"/>
            <a:ext cx="6129020" cy="1552348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751840" indent="-739140">
              <a:spcBef>
                <a:spcPts val="760"/>
              </a:spcBef>
              <a:buFont typeface="Arial" panose="020B0604020202020204" pitchFamily="34" charset="0"/>
              <a:buChar char="•"/>
              <a:tabLst>
                <a:tab pos="751205" algn="l"/>
                <a:tab pos="751840" algn="l"/>
              </a:tabLst>
              <a:defRPr/>
            </a:pPr>
            <a:r>
              <a:rPr lang="en-IN" sz="2000" spc="-85">
                <a:solidFill>
                  <a:prstClr val="black"/>
                </a:solidFill>
                <a:latin typeface="Arial"/>
                <a:cs typeface="Arial"/>
              </a:rPr>
              <a:t>Revenue </a:t>
            </a:r>
            <a:endParaRPr lang="en-US">
              <a:solidFill>
                <a:prstClr val="black"/>
              </a:solidFill>
              <a:latin typeface="Calibri"/>
              <a:cs typeface="Calibri"/>
            </a:endParaRPr>
          </a:p>
          <a:p>
            <a:pPr marL="751840" indent="-739140">
              <a:spcBef>
                <a:spcPts val="760"/>
              </a:spcBef>
              <a:buFont typeface="Arial" panose="020B0604020202020204" pitchFamily="34" charset="0"/>
              <a:buChar char="•"/>
              <a:tabLst>
                <a:tab pos="751205" algn="l"/>
                <a:tab pos="751840" algn="l"/>
              </a:tabLst>
              <a:defRPr/>
            </a:pPr>
            <a:r>
              <a:rPr lang="en-IN" sz="2000" spc="-85">
                <a:latin typeface="Arial"/>
                <a:cs typeface="Arial"/>
              </a:rPr>
              <a:t>Revenue Ranking</a:t>
            </a:r>
          </a:p>
          <a:p>
            <a:pPr marL="751840" indent="-739140">
              <a:spcBef>
                <a:spcPts val="760"/>
              </a:spcBef>
              <a:buFont typeface="Arial" panose="020B0604020202020204" pitchFamily="34" charset="0"/>
              <a:buChar char="•"/>
              <a:tabLst>
                <a:tab pos="751205" algn="l"/>
                <a:tab pos="751840" algn="l"/>
              </a:tabLst>
              <a:defRPr/>
            </a:pPr>
            <a:r>
              <a:rPr lang="en-IN" sz="2000" spc="-85">
                <a:latin typeface="Arial"/>
                <a:cs typeface="Arial"/>
              </a:rPr>
              <a:t>Net Profit</a:t>
            </a:r>
          </a:p>
          <a:p>
            <a:pPr marL="751840" indent="-739140">
              <a:spcBef>
                <a:spcPts val="760"/>
              </a:spcBef>
              <a:buFont typeface="Arial" panose="020B0604020202020204" pitchFamily="34" charset="0"/>
              <a:buChar char="•"/>
              <a:tabLst>
                <a:tab pos="751205" algn="l"/>
                <a:tab pos="751840" algn="l"/>
              </a:tabLst>
              <a:defRPr/>
            </a:pPr>
            <a:r>
              <a:rPr lang="en-IN" sz="2000" spc="-85">
                <a:latin typeface="Arial"/>
                <a:cs typeface="Arial"/>
              </a:rPr>
              <a:t>Net Profit Percentile </a:t>
            </a:r>
          </a:p>
        </p:txBody>
      </p:sp>
      <p:sp>
        <p:nvSpPr>
          <p:cNvPr id="8" name="object 8"/>
          <p:cNvSpPr/>
          <p:nvPr/>
        </p:nvSpPr>
        <p:spPr>
          <a:xfrm>
            <a:off x="6502907" y="0"/>
            <a:ext cx="5689090" cy="6409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9151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21563" y="1021080"/>
            <a:ext cx="2572385" cy="0"/>
          </a:xfrm>
          <a:custGeom>
            <a:avLst/>
            <a:gdLst/>
            <a:ahLst/>
            <a:cxnLst/>
            <a:rect l="l" t="t" r="r" b="b"/>
            <a:pathLst>
              <a:path w="2572385">
                <a:moveTo>
                  <a:pt x="0" y="0"/>
                </a:moveTo>
                <a:lnTo>
                  <a:pt x="2571877" y="0"/>
                </a:lnTo>
              </a:path>
            </a:pathLst>
          </a:custGeom>
          <a:ln w="6096">
            <a:solidFill>
              <a:srgbClr val="312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1127" y="172034"/>
            <a:ext cx="4186554" cy="629018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4000" spc="-125">
                <a:solidFill>
                  <a:srgbClr val="312A33"/>
                </a:solidFill>
              </a:rPr>
              <a:t>Agenda</a:t>
            </a:r>
            <a:endParaRPr lang="en-US" sz="4000">
              <a:solidFill>
                <a:srgbClr val="312A33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4551" y="1415922"/>
            <a:ext cx="6129020" cy="38991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51840" lvl="0" indent="-739140">
              <a:spcBef>
                <a:spcPts val="760"/>
              </a:spcBef>
              <a:buFont typeface="Arial" panose="020B0604020202020204" pitchFamily="34" charset="0"/>
              <a:buChar char="•"/>
              <a:tabLst>
                <a:tab pos="751205" algn="l"/>
                <a:tab pos="751840" algn="l"/>
              </a:tabLst>
              <a:defRPr/>
            </a:pPr>
            <a:r>
              <a:rPr lang="en-IN" sz="2000" spc="-85">
                <a:solidFill>
                  <a:prstClr val="black"/>
                </a:solidFill>
                <a:latin typeface="Arial"/>
                <a:cs typeface="Arial"/>
              </a:rPr>
              <a:t>Team</a:t>
            </a:r>
            <a:r>
              <a:rPr lang="en-IN" sz="2000" spc="15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en-IN" sz="2000">
                <a:solidFill>
                  <a:prstClr val="black"/>
                </a:solidFill>
                <a:latin typeface="Arial"/>
                <a:cs typeface="Arial"/>
              </a:rPr>
              <a:t>Introduction</a:t>
            </a:r>
          </a:p>
          <a:p>
            <a:pPr marL="751840" lvl="0" indent="-739140">
              <a:spcBef>
                <a:spcPts val="665"/>
              </a:spcBef>
              <a:buFont typeface="Arial" panose="020B0604020202020204" pitchFamily="34" charset="0"/>
              <a:buChar char="•"/>
              <a:tabLst>
                <a:tab pos="751205" algn="l"/>
                <a:tab pos="751840" algn="l"/>
              </a:tabLst>
              <a:defRPr/>
            </a:pPr>
            <a:r>
              <a:rPr lang="en-IN" sz="2000" spc="-5">
                <a:solidFill>
                  <a:prstClr val="black"/>
                </a:solidFill>
                <a:latin typeface="Arial"/>
                <a:cs typeface="Arial"/>
              </a:rPr>
              <a:t>Executive</a:t>
            </a:r>
            <a:r>
              <a:rPr lang="en-IN" sz="2000" spc="-1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en-IN" sz="2000" spc="-5">
                <a:solidFill>
                  <a:prstClr val="black"/>
                </a:solidFill>
                <a:latin typeface="Arial"/>
                <a:cs typeface="Arial"/>
              </a:rPr>
              <a:t>Summary</a:t>
            </a:r>
            <a:endParaRPr lang="en-IN" sz="2000">
              <a:solidFill>
                <a:prstClr val="black"/>
              </a:solidFill>
              <a:latin typeface="Arial"/>
              <a:cs typeface="Arial"/>
            </a:endParaRPr>
          </a:p>
          <a:p>
            <a:pPr marL="751840" lvl="0" indent="-739140">
              <a:spcBef>
                <a:spcPts val="670"/>
              </a:spcBef>
              <a:buFont typeface="Arial" panose="020B0604020202020204" pitchFamily="34" charset="0"/>
              <a:buChar char="•"/>
              <a:tabLst>
                <a:tab pos="751205" algn="l"/>
                <a:tab pos="751840" algn="l"/>
              </a:tabLst>
              <a:defRPr/>
            </a:pPr>
            <a:r>
              <a:rPr lang="en-IN" sz="2000" spc="-5">
                <a:solidFill>
                  <a:prstClr val="black"/>
                </a:solidFill>
                <a:latin typeface="Arial"/>
                <a:cs typeface="Arial"/>
              </a:rPr>
              <a:t>SKUs selected for analysis</a:t>
            </a:r>
          </a:p>
          <a:p>
            <a:pPr marL="751840" lvl="0" indent="-739140">
              <a:spcBef>
                <a:spcPts val="670"/>
              </a:spcBef>
              <a:buFont typeface="Arial" panose="020B0604020202020204" pitchFamily="34" charset="0"/>
              <a:buChar char="•"/>
              <a:tabLst>
                <a:tab pos="751205" algn="l"/>
                <a:tab pos="751840" algn="l"/>
              </a:tabLst>
              <a:defRPr/>
            </a:pPr>
            <a:r>
              <a:rPr lang="en-IN" sz="2000" spc="-5">
                <a:solidFill>
                  <a:prstClr val="black"/>
                </a:solidFill>
                <a:latin typeface="Arial"/>
                <a:cs typeface="Arial"/>
              </a:rPr>
              <a:t>Pareto 80/20 analysis</a:t>
            </a:r>
          </a:p>
          <a:p>
            <a:pPr marL="751840" lvl="0" indent="-739140">
              <a:spcBef>
                <a:spcPts val="670"/>
              </a:spcBef>
              <a:buFont typeface="Arial" panose="020B0604020202020204" pitchFamily="34" charset="0"/>
              <a:buChar char="•"/>
              <a:tabLst>
                <a:tab pos="751205" algn="l"/>
                <a:tab pos="751840" algn="l"/>
              </a:tabLst>
              <a:defRPr/>
            </a:pPr>
            <a:r>
              <a:rPr lang="en-IN" sz="2000" spc="-5">
                <a:solidFill>
                  <a:prstClr val="black"/>
                </a:solidFill>
                <a:latin typeface="Arial"/>
                <a:cs typeface="Arial"/>
              </a:rPr>
              <a:t>Obvious cut-offs for profits</a:t>
            </a:r>
          </a:p>
          <a:p>
            <a:pPr marL="751840" lvl="0" indent="-739140">
              <a:spcBef>
                <a:spcPts val="670"/>
              </a:spcBef>
              <a:buFont typeface="Arial" panose="020B0604020202020204" pitchFamily="34" charset="0"/>
              <a:buChar char="•"/>
              <a:tabLst>
                <a:tab pos="751205" algn="l"/>
                <a:tab pos="751840" algn="l"/>
              </a:tabLst>
              <a:defRPr/>
            </a:pPr>
            <a:r>
              <a:rPr lang="en-IN" sz="2000" spc="-5">
                <a:solidFill>
                  <a:prstClr val="black"/>
                </a:solidFill>
                <a:latin typeface="Arial"/>
                <a:cs typeface="Arial"/>
              </a:rPr>
              <a:t>Trends</a:t>
            </a:r>
          </a:p>
          <a:p>
            <a:pPr marL="751840" lvl="0" indent="-739140">
              <a:spcBef>
                <a:spcPts val="670"/>
              </a:spcBef>
              <a:buFont typeface="Arial" panose="020B0604020202020204" pitchFamily="34" charset="0"/>
              <a:buChar char="•"/>
              <a:tabLst>
                <a:tab pos="751205" algn="l"/>
                <a:tab pos="751840" algn="l"/>
              </a:tabLst>
              <a:defRPr/>
            </a:pPr>
            <a:r>
              <a:rPr lang="en-IN" sz="2000" spc="-5">
                <a:solidFill>
                  <a:prstClr val="black"/>
                </a:solidFill>
                <a:latin typeface="Arial"/>
                <a:cs typeface="Arial"/>
              </a:rPr>
              <a:t>Demo</a:t>
            </a:r>
          </a:p>
          <a:p>
            <a:pPr marL="751840" lvl="0" indent="-739140">
              <a:spcBef>
                <a:spcPts val="670"/>
              </a:spcBef>
              <a:buFont typeface="Arial" panose="020B0604020202020204" pitchFamily="34" charset="0"/>
              <a:buChar char="•"/>
              <a:tabLst>
                <a:tab pos="751205" algn="l"/>
                <a:tab pos="751840" algn="l"/>
              </a:tabLst>
              <a:defRPr/>
            </a:pPr>
            <a:r>
              <a:rPr lang="en-IN" sz="2000" spc="-5">
                <a:solidFill>
                  <a:prstClr val="black"/>
                </a:solidFill>
                <a:latin typeface="Arial"/>
                <a:cs typeface="Arial"/>
              </a:rPr>
              <a:t>Perceptual Maps/Competitive Analysis</a:t>
            </a:r>
          </a:p>
          <a:p>
            <a:pPr marL="751840" lvl="0" indent="-739140">
              <a:spcBef>
                <a:spcPts val="670"/>
              </a:spcBef>
              <a:buFont typeface="Arial" panose="020B0604020202020204" pitchFamily="34" charset="0"/>
              <a:buChar char="•"/>
              <a:tabLst>
                <a:tab pos="751205" algn="l"/>
                <a:tab pos="751840" algn="l"/>
              </a:tabLst>
              <a:defRPr/>
            </a:pPr>
            <a:r>
              <a:rPr lang="en-IN" sz="2000" spc="-5">
                <a:solidFill>
                  <a:prstClr val="black"/>
                </a:solidFill>
                <a:latin typeface="Arial"/>
                <a:cs typeface="Arial"/>
              </a:rPr>
              <a:t>Summary</a:t>
            </a:r>
            <a:endParaRPr lang="en-IN" sz="2000">
              <a:solidFill>
                <a:prstClr val="black"/>
              </a:solidFill>
              <a:latin typeface="Arial"/>
              <a:cs typeface="Arial"/>
            </a:endParaRPr>
          </a:p>
          <a:p>
            <a:pPr marL="751840" lvl="0" indent="-739140">
              <a:spcBef>
                <a:spcPts val="660"/>
              </a:spcBef>
              <a:buFont typeface="Arial" panose="020B0604020202020204" pitchFamily="34" charset="0"/>
              <a:buChar char="•"/>
              <a:tabLst>
                <a:tab pos="751205" algn="l"/>
                <a:tab pos="751840" algn="l"/>
              </a:tabLst>
              <a:defRPr/>
            </a:pPr>
            <a:r>
              <a:rPr lang="en-IN" sz="2000" spc="-5">
                <a:solidFill>
                  <a:prstClr val="black"/>
                </a:solidFill>
                <a:latin typeface="Arial"/>
                <a:cs typeface="Arial"/>
              </a:rPr>
              <a:t>Q&amp;A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502907" y="0"/>
            <a:ext cx="5689090" cy="6409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555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CF9E2C3-812A-4EC9-B3E3-74D3C899826B}"/>
              </a:ext>
            </a:extLst>
          </p:cNvPr>
          <p:cNvSpPr txBox="1">
            <a:spLocks/>
          </p:cNvSpPr>
          <p:nvPr/>
        </p:nvSpPr>
        <p:spPr>
          <a:xfrm>
            <a:off x="651642" y="228490"/>
            <a:ext cx="10515600" cy="80152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Arial"/>
                <a:cs typeface="Arial"/>
              </a:rPr>
              <a:t>Router Item-wise Revenue Distribution </a:t>
            </a:r>
          </a:p>
        </p:txBody>
      </p:sp>
      <p:pic>
        <p:nvPicPr>
          <p:cNvPr id="8" name="图片 8" descr="图片包含 屏幕截图&#10;&#10;已生成极高可信度的说明">
            <a:extLst>
              <a:ext uri="{FF2B5EF4-FFF2-40B4-BE49-F238E27FC236}">
                <a16:creationId xmlns:a16="http://schemas.microsoft.com/office/drawing/2014/main" id="{70C23F88-936D-4893-BA1D-8EB394AE0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41" y="724587"/>
            <a:ext cx="10530213" cy="566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25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CF9E2C3-812A-4EC9-B3E3-74D3C899826B}"/>
              </a:ext>
            </a:extLst>
          </p:cNvPr>
          <p:cNvSpPr txBox="1">
            <a:spLocks/>
          </p:cNvSpPr>
          <p:nvPr/>
        </p:nvSpPr>
        <p:spPr>
          <a:xfrm>
            <a:off x="651642" y="228490"/>
            <a:ext cx="10515600" cy="80152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Arial"/>
                <a:cs typeface="Arial"/>
              </a:rPr>
              <a:t>Router Item-wise Revenue Rank</a:t>
            </a:r>
          </a:p>
        </p:txBody>
      </p:sp>
      <p:pic>
        <p:nvPicPr>
          <p:cNvPr id="6" name="图片 6">
            <a:extLst>
              <a:ext uri="{FF2B5EF4-FFF2-40B4-BE49-F238E27FC236}">
                <a16:creationId xmlns:a16="http://schemas.microsoft.com/office/drawing/2014/main" id="{DB0FC53A-002E-49F8-8BA5-31C5ECEF8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42" y="776778"/>
            <a:ext cx="10530212" cy="561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28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CF9E2C3-812A-4EC9-B3E3-74D3C899826B}"/>
              </a:ext>
            </a:extLst>
          </p:cNvPr>
          <p:cNvSpPr txBox="1">
            <a:spLocks/>
          </p:cNvSpPr>
          <p:nvPr/>
        </p:nvSpPr>
        <p:spPr>
          <a:xfrm>
            <a:off x="651642" y="228490"/>
            <a:ext cx="10515600" cy="80152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Arial"/>
                <a:cs typeface="Arial"/>
              </a:rPr>
              <a:t>Router Item-wise Net Profit Distribution</a:t>
            </a:r>
          </a:p>
        </p:txBody>
      </p:sp>
      <p:pic>
        <p:nvPicPr>
          <p:cNvPr id="2" name="图片 4" descr="图片包含 屏幕截图&#10;&#10;已生成极高可信度的说明">
            <a:extLst>
              <a:ext uri="{FF2B5EF4-FFF2-40B4-BE49-F238E27FC236}">
                <a16:creationId xmlns:a16="http://schemas.microsoft.com/office/drawing/2014/main" id="{36A2D00D-4025-4596-9AA9-824D4793E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42" y="733809"/>
            <a:ext cx="10530212" cy="567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66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CF9E2C3-812A-4EC9-B3E3-74D3C899826B}"/>
              </a:ext>
            </a:extLst>
          </p:cNvPr>
          <p:cNvSpPr txBox="1">
            <a:spLocks/>
          </p:cNvSpPr>
          <p:nvPr/>
        </p:nvSpPr>
        <p:spPr>
          <a:xfrm>
            <a:off x="651642" y="228490"/>
            <a:ext cx="11423736" cy="80152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Arial"/>
                <a:cs typeface="Arial"/>
              </a:rPr>
              <a:t>Router Item-wise Net Profit Percentile Distribution</a:t>
            </a:r>
          </a:p>
        </p:txBody>
      </p:sp>
      <p:pic>
        <p:nvPicPr>
          <p:cNvPr id="3" name="图片 4" descr="图片包含 屏幕截图&#10;&#10;已生成极高可信度的说明">
            <a:extLst>
              <a:ext uri="{FF2B5EF4-FFF2-40B4-BE49-F238E27FC236}">
                <a16:creationId xmlns:a16="http://schemas.microsoft.com/office/drawing/2014/main" id="{2CB8428B-E2F9-4103-827A-1F1CAD77B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42" y="755902"/>
            <a:ext cx="11031252" cy="561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32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30DB3688-2F70-4CDA-AD62-7FB91479A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356" y="1247606"/>
            <a:ext cx="4884934" cy="4852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162E3D-9FDF-42C0-B1D2-D7272FC266D9}"/>
              </a:ext>
            </a:extLst>
          </p:cNvPr>
          <p:cNvSpPr txBox="1"/>
          <p:nvPr/>
        </p:nvSpPr>
        <p:spPr>
          <a:xfrm>
            <a:off x="7346037" y="6099806"/>
            <a:ext cx="349082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Router Item: R6020-100AUS</a:t>
            </a:r>
          </a:p>
        </p:txBody>
      </p:sp>
      <p:pic>
        <p:nvPicPr>
          <p:cNvPr id="7" name="Picture 7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E5E6CAB8-F843-4F4C-9BFB-630D40A86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18" y="1293750"/>
            <a:ext cx="5172973" cy="48297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E00D05-7D02-4769-9FEE-A3658047C83F}"/>
              </a:ext>
            </a:extLst>
          </p:cNvPr>
          <p:cNvSpPr txBox="1"/>
          <p:nvPr/>
        </p:nvSpPr>
        <p:spPr>
          <a:xfrm>
            <a:off x="1509325" y="6123543"/>
            <a:ext cx="349082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Router : All Items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0A9A9CC-5C40-4446-8FB7-343638156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027" y="299183"/>
            <a:ext cx="10984523" cy="1190210"/>
          </a:xfrm>
        </p:spPr>
        <p:txBody>
          <a:bodyPr>
            <a:normAutofit/>
          </a:bodyPr>
          <a:lstStyle/>
          <a:p>
            <a:r>
              <a:rPr lang="en-US" sz="4000">
                <a:latin typeface="Arial"/>
                <a:cs typeface="Arial"/>
              </a:rPr>
              <a:t>Price Vs Quantity – Routers</a:t>
            </a:r>
            <a:br>
              <a:rPr lang="en-US" sz="4000">
                <a:latin typeface="Arial"/>
                <a:cs typeface="Arial"/>
              </a:rPr>
            </a:br>
            <a:endParaRPr lang="en-US" sz="4000">
              <a:latin typeface="Arial"/>
              <a:cs typeface="Arial"/>
            </a:endParaRP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11A6246E-920A-404F-9243-4E5BA832C2EA}"/>
              </a:ext>
            </a:extLst>
          </p:cNvPr>
          <p:cNvSpPr/>
          <p:nvPr/>
        </p:nvSpPr>
        <p:spPr>
          <a:xfrm flipV="1">
            <a:off x="321563" y="991773"/>
            <a:ext cx="6338423" cy="29307"/>
          </a:xfrm>
          <a:custGeom>
            <a:avLst/>
            <a:gdLst/>
            <a:ahLst/>
            <a:cxnLst/>
            <a:rect l="l" t="t" r="r" b="b"/>
            <a:pathLst>
              <a:path w="2572385">
                <a:moveTo>
                  <a:pt x="0" y="0"/>
                </a:moveTo>
                <a:lnTo>
                  <a:pt x="2571877" y="0"/>
                </a:lnTo>
              </a:path>
            </a:pathLst>
          </a:custGeom>
          <a:ln w="6096">
            <a:solidFill>
              <a:srgbClr val="312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9195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C6667-5A7A-B547-93F8-5227F6804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59971"/>
            <a:ext cx="10984523" cy="1325563"/>
          </a:xfrm>
        </p:spPr>
        <p:txBody>
          <a:bodyPr/>
          <a:lstStyle/>
          <a:p>
            <a:r>
              <a:rPr lang="en-US" sz="4000">
                <a:latin typeface="Arial"/>
                <a:cs typeface="Arial"/>
              </a:rPr>
              <a:t>Price Vs Quantity – </a:t>
            </a:r>
            <a:r>
              <a:rPr lang="en-US" sz="4000" err="1">
                <a:latin typeface="Arial"/>
                <a:cs typeface="Arial"/>
              </a:rPr>
              <a:t>WiFi</a:t>
            </a:r>
            <a:br>
              <a:rPr lang="en-US" sz="4000">
                <a:latin typeface="Arial"/>
                <a:cs typeface="Arial"/>
              </a:rPr>
            </a:br>
            <a:endParaRPr lang="en-US" sz="4000" err="1">
              <a:latin typeface="Arial"/>
              <a:cs typeface="Arial"/>
            </a:endParaRPr>
          </a:p>
        </p:txBody>
      </p:sp>
      <p:pic>
        <p:nvPicPr>
          <p:cNvPr id="3" name="Picture 3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6A6CBE26-9AF2-4690-BEBA-E5C28D1C2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55" y="1538987"/>
            <a:ext cx="5671756" cy="4182870"/>
          </a:xfrm>
          <a:prstGeom prst="rect">
            <a:avLst/>
          </a:prstGeom>
        </p:spPr>
      </p:pic>
      <p:pic>
        <p:nvPicPr>
          <p:cNvPr id="5" name="Picture 5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78BF8A82-EAC7-42CC-8775-03DD6596A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575" y="1538432"/>
            <a:ext cx="4957174" cy="43130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AABEC3-5F04-441A-A011-F21355886E21}"/>
              </a:ext>
            </a:extLst>
          </p:cNvPr>
          <p:cNvSpPr txBox="1"/>
          <p:nvPr/>
        </p:nvSpPr>
        <p:spPr>
          <a:xfrm>
            <a:off x="7346037" y="6099806"/>
            <a:ext cx="349082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/>
              <a:t>WiFi</a:t>
            </a:r>
            <a:r>
              <a:rPr lang="en-US"/>
              <a:t> Item: RBW300-100AUS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DF1C69-14B5-43CB-9A88-63CA5DD8D528}"/>
              </a:ext>
            </a:extLst>
          </p:cNvPr>
          <p:cNvSpPr txBox="1"/>
          <p:nvPr/>
        </p:nvSpPr>
        <p:spPr>
          <a:xfrm>
            <a:off x="1509325" y="6123543"/>
            <a:ext cx="349082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/>
              <a:t>WiFi</a:t>
            </a:r>
            <a:r>
              <a:rPr lang="en-US"/>
              <a:t>: All Items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533AB109-ECA3-4915-9E77-4001A771EF42}"/>
              </a:ext>
            </a:extLst>
          </p:cNvPr>
          <p:cNvSpPr/>
          <p:nvPr/>
        </p:nvSpPr>
        <p:spPr>
          <a:xfrm flipV="1">
            <a:off x="534044" y="991773"/>
            <a:ext cx="5708308" cy="29307"/>
          </a:xfrm>
          <a:custGeom>
            <a:avLst/>
            <a:gdLst/>
            <a:ahLst/>
            <a:cxnLst/>
            <a:rect l="l" t="t" r="r" b="b"/>
            <a:pathLst>
              <a:path w="2572385">
                <a:moveTo>
                  <a:pt x="0" y="0"/>
                </a:moveTo>
                <a:lnTo>
                  <a:pt x="2571877" y="0"/>
                </a:lnTo>
              </a:path>
            </a:pathLst>
          </a:custGeom>
          <a:ln w="6096">
            <a:solidFill>
              <a:srgbClr val="312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07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76933-64FE-6B4B-A840-9BF7DAB66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74625"/>
            <a:ext cx="10984523" cy="1325563"/>
          </a:xfrm>
        </p:spPr>
        <p:txBody>
          <a:bodyPr>
            <a:normAutofit/>
          </a:bodyPr>
          <a:lstStyle/>
          <a:p>
            <a:r>
              <a:rPr lang="en-US" sz="4000">
                <a:latin typeface="Arial"/>
                <a:cs typeface="Arial"/>
              </a:rPr>
              <a:t>Price Vs Quantity – Range Extender</a:t>
            </a:r>
            <a:br>
              <a:rPr lang="en-US" sz="4000">
                <a:latin typeface="Arial"/>
                <a:cs typeface="Arial"/>
              </a:rPr>
            </a:br>
            <a:endParaRPr lang="en-US" sz="4000">
              <a:latin typeface="Arial"/>
              <a:cs typeface="Arial"/>
            </a:endParaRPr>
          </a:p>
        </p:txBody>
      </p:sp>
      <p:pic>
        <p:nvPicPr>
          <p:cNvPr id="3" name="Picture 3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DA8C3CB1-0223-4227-95D7-05A1E8370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32" y="1594845"/>
            <a:ext cx="5378679" cy="4067006"/>
          </a:xfrm>
          <a:prstGeom prst="rect">
            <a:avLst/>
          </a:prstGeom>
        </p:spPr>
      </p:pic>
      <p:pic>
        <p:nvPicPr>
          <p:cNvPr id="5" name="Picture 5" descr="A close up of a map&#10;&#10;Description generated with high confidence">
            <a:extLst>
              <a:ext uri="{FF2B5EF4-FFF2-40B4-BE49-F238E27FC236}">
                <a16:creationId xmlns:a16="http://schemas.microsoft.com/office/drawing/2014/main" id="{0CABA7FA-58A1-4FA2-B3DA-24B01547B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561" y="1595592"/>
            <a:ext cx="5008601" cy="40728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1266FF-936A-43D5-87DC-21D7B45166A7}"/>
              </a:ext>
            </a:extLst>
          </p:cNvPr>
          <p:cNvSpPr txBox="1"/>
          <p:nvPr/>
        </p:nvSpPr>
        <p:spPr>
          <a:xfrm>
            <a:off x="7044112" y="6128561"/>
            <a:ext cx="349082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Range Ex Item: EX3700-100AUS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E21155-F872-4C56-A187-4742BCCD2EA4}"/>
              </a:ext>
            </a:extLst>
          </p:cNvPr>
          <p:cNvSpPr txBox="1"/>
          <p:nvPr/>
        </p:nvSpPr>
        <p:spPr>
          <a:xfrm>
            <a:off x="1509325" y="6123543"/>
            <a:ext cx="349082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Range Ex: All Items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01D9BB92-A4FC-4195-B32D-9F0081D9F248}"/>
              </a:ext>
            </a:extLst>
          </p:cNvPr>
          <p:cNvSpPr/>
          <p:nvPr/>
        </p:nvSpPr>
        <p:spPr>
          <a:xfrm flipV="1">
            <a:off x="490082" y="1094350"/>
            <a:ext cx="8096884" cy="14654"/>
          </a:xfrm>
          <a:custGeom>
            <a:avLst/>
            <a:gdLst/>
            <a:ahLst/>
            <a:cxnLst/>
            <a:rect l="l" t="t" r="r" b="b"/>
            <a:pathLst>
              <a:path w="2572385">
                <a:moveTo>
                  <a:pt x="0" y="0"/>
                </a:moveTo>
                <a:lnTo>
                  <a:pt x="2571877" y="0"/>
                </a:lnTo>
              </a:path>
            </a:pathLst>
          </a:custGeom>
          <a:ln w="6096">
            <a:solidFill>
              <a:srgbClr val="312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64932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622A4-9C62-6740-B4B3-6026BEC06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854" y="174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>
                <a:latin typeface="Arial"/>
                <a:cs typeface="Arial"/>
              </a:rPr>
              <a:t>Price Vs Quantity – Cable</a:t>
            </a:r>
            <a:br>
              <a:rPr lang="en-US" sz="4000">
                <a:latin typeface="Arial"/>
                <a:cs typeface="Arial"/>
              </a:rPr>
            </a:br>
            <a:endParaRPr lang="en-US" sz="4000">
              <a:latin typeface="Arial"/>
              <a:cs typeface="Arial"/>
            </a:endParaRPr>
          </a:p>
        </p:txBody>
      </p:sp>
      <p:pic>
        <p:nvPicPr>
          <p:cNvPr id="3" name="Picture 3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43C47F73-B673-4840-88F9-38B1FB2B9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02" y="1622364"/>
            <a:ext cx="5564755" cy="4372507"/>
          </a:xfrm>
          <a:prstGeom prst="rect">
            <a:avLst/>
          </a:prstGeom>
        </p:spPr>
      </p:pic>
      <p:pic>
        <p:nvPicPr>
          <p:cNvPr id="5" name="Picture 5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DC74BF4D-29FD-452D-9E73-489B57798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387" y="1620245"/>
            <a:ext cx="5143664" cy="43696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95E8A1-7075-45D5-9E8E-CFB3D52B0C22}"/>
              </a:ext>
            </a:extLst>
          </p:cNvPr>
          <p:cNvSpPr txBox="1"/>
          <p:nvPr/>
        </p:nvSpPr>
        <p:spPr>
          <a:xfrm>
            <a:off x="7044112" y="6128561"/>
            <a:ext cx="349082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Cable Item: CM500-100NAS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C50105-58BE-4F5F-A1C7-2B8794441F50}"/>
              </a:ext>
            </a:extLst>
          </p:cNvPr>
          <p:cNvSpPr txBox="1"/>
          <p:nvPr/>
        </p:nvSpPr>
        <p:spPr>
          <a:xfrm>
            <a:off x="1509325" y="6123543"/>
            <a:ext cx="349082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Cable : All Items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EB3B9ECF-8D56-4200-80BA-15EAD79D6B8E}"/>
              </a:ext>
            </a:extLst>
          </p:cNvPr>
          <p:cNvSpPr/>
          <p:nvPr/>
        </p:nvSpPr>
        <p:spPr>
          <a:xfrm flipV="1">
            <a:off x="563351" y="1021081"/>
            <a:ext cx="6016038" cy="73268"/>
          </a:xfrm>
          <a:custGeom>
            <a:avLst/>
            <a:gdLst/>
            <a:ahLst/>
            <a:cxnLst/>
            <a:rect l="l" t="t" r="r" b="b"/>
            <a:pathLst>
              <a:path w="2572385">
                <a:moveTo>
                  <a:pt x="0" y="0"/>
                </a:moveTo>
                <a:lnTo>
                  <a:pt x="2571877" y="0"/>
                </a:lnTo>
              </a:path>
            </a:pathLst>
          </a:custGeom>
          <a:ln w="6096">
            <a:solidFill>
              <a:srgbClr val="312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7594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54D9C-2756-3B49-B8FC-0C19B8572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796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>
                <a:latin typeface="Arial" panose="020B0604020202020204" pitchFamily="34" charset="0"/>
                <a:cs typeface="Arial" panose="020B0604020202020204" pitchFamily="34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640897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3008627" y="814110"/>
            <a:ext cx="2296556" cy="579646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/>
              <a:t>Masters in Aerospace/</a:t>
            </a:r>
          </a:p>
          <a:p>
            <a:pPr marL="12700">
              <a:spcBef>
                <a:spcPts val="100"/>
              </a:spcBef>
            </a:pPr>
            <a:r>
              <a:rPr lang="en-US"/>
              <a:t>Bachelors in Aerospace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983459" y="4946821"/>
            <a:ext cx="748665" cy="299720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Mi</a:t>
            </a:r>
            <a:r>
              <a:rPr kumimoji="0" sz="1800" b="0" i="0" u="none" strike="noStrike" kern="1200" cap="none" spc="-1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8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suk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66732" y="5974652"/>
            <a:ext cx="2954750" cy="67197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-5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Gregy</a:t>
            </a:r>
            <a:r>
              <a:rPr kumimoji="0" lang="en-US" sz="2400" b="1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Thomas</a:t>
            </a:r>
          </a:p>
          <a:p>
            <a:pPr marL="12700" algn="ctr">
              <a:spcBef>
                <a:spcPts val="100"/>
              </a:spcBef>
            </a:pPr>
            <a:r>
              <a:rPr lang="en-US"/>
              <a:t>MS in Business Analytics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308168" y="1217124"/>
            <a:ext cx="4262145" cy="566822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/>
              <a:t>GE Aviation |5+ years | Senior Application Engineer | Agile Scrum Master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B81B08A-DBC9-6B42-8DFB-F7F299314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793" y="1944488"/>
            <a:ext cx="1492716" cy="1478364"/>
          </a:xfrm>
          <a:prstGeom prst="ellipse">
            <a:avLst/>
          </a:prstGeom>
          <a:ln w="63500" cap="rnd">
            <a:noFill/>
          </a:ln>
          <a:effectLst>
            <a:outerShdw blurRad="50800" dist="50800" dir="5400000" sx="-80000" sy="-18000" algn="ctr" rotWithShape="0">
              <a:schemeClr val="bg1"/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8BA441A-D6E4-5740-9CBB-F5DCDD12E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943" y="716155"/>
            <a:ext cx="1477709" cy="1394846"/>
          </a:xfrm>
          <a:prstGeom prst="ellipse">
            <a:avLst/>
          </a:prstGeom>
          <a:ln w="63500" cap="rnd">
            <a:noFill/>
          </a:ln>
          <a:effectLst>
            <a:outerShdw blurRad="50800" dist="50800" dir="5400000" sx="-80000" sy="-18000" algn="ctr" rotWithShape="0">
              <a:schemeClr val="bg1"/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74A54AC-AFD0-3F40-B193-EA85A1206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7701" y="2024548"/>
            <a:ext cx="1524396" cy="148428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chemeClr val="bg1">
                <a:alpha val="22000"/>
              </a:scheme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900512E-DD92-794D-BC07-135632A3F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8793" y="4055909"/>
            <a:ext cx="1524103" cy="1544981"/>
          </a:xfrm>
          <a:prstGeom prst="ellipse">
            <a:avLst/>
          </a:prstGeom>
          <a:ln w="63500" cap="rnd">
            <a:noFill/>
          </a:ln>
          <a:effectLst>
            <a:outerShdw blurRad="50800" dist="50800" dir="5400000" sx="-80000" sy="-18000" algn="ctr" rotWithShape="0">
              <a:schemeClr val="bg1"/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7FB11ED-E4E9-954B-99E3-85843B45AF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013" y="2517569"/>
            <a:ext cx="2594189" cy="3140729"/>
          </a:xfrm>
          <a:prstGeom prst="ellipse">
            <a:avLst/>
          </a:prstGeom>
          <a:ln w="63500" cap="rnd">
            <a:noFill/>
          </a:ln>
          <a:effectLst>
            <a:outerShdw blurRad="50800" dist="50800" dir="5400000" sx="-80000" sy="-18000" algn="ctr" rotWithShape="0">
              <a:schemeClr val="bg1"/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D85FCC5-2162-244A-B7EB-D79C44303A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089" y="2913496"/>
            <a:ext cx="2167189" cy="169677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chemeClr val="bg1">
                <a:alpha val="22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4" name="object 8">
            <a:extLst>
              <a:ext uri="{FF2B5EF4-FFF2-40B4-BE49-F238E27FC236}">
                <a16:creationId xmlns:a16="http://schemas.microsoft.com/office/drawing/2014/main" id="{39B4A83E-AEBD-AF4A-8711-F202229C15A4}"/>
              </a:ext>
            </a:extLst>
          </p:cNvPr>
          <p:cNvSpPr txBox="1"/>
          <p:nvPr/>
        </p:nvSpPr>
        <p:spPr>
          <a:xfrm>
            <a:off x="127907" y="5078652"/>
            <a:ext cx="229655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/>
              <a:t>Trekking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4609FE3-B473-E648-8728-5C9D03EBB4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2097" y="3125991"/>
            <a:ext cx="1968220" cy="148427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chemeClr val="bg1">
                <a:alpha val="22000"/>
              </a:scheme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942EF6D-EB6C-E448-982F-4D598299D8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09556" y="4174018"/>
            <a:ext cx="1524396" cy="148428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chemeClr val="bg1">
                <a:alpha val="22000"/>
              </a:schemeClr>
            </a:outerShdw>
          </a:effectLst>
        </p:spPr>
      </p:pic>
      <p:pic>
        <p:nvPicPr>
          <p:cNvPr id="48" name="Picture 12" descr="Image result for boeing">
            <a:extLst>
              <a:ext uri="{FF2B5EF4-FFF2-40B4-BE49-F238E27FC236}">
                <a16:creationId xmlns:a16="http://schemas.microsoft.com/office/drawing/2014/main" id="{A1C545DD-CCFA-E745-BBC5-E69B4F728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899" y="5746377"/>
            <a:ext cx="1228482" cy="46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4" descr="Image result for airbus logo">
            <a:extLst>
              <a:ext uri="{FF2B5EF4-FFF2-40B4-BE49-F238E27FC236}">
                <a16:creationId xmlns:a16="http://schemas.microsoft.com/office/drawing/2014/main" id="{2C23445C-497F-1340-A527-4CD905152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4978" y="4601320"/>
            <a:ext cx="1281042" cy="45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874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562582" y="1123755"/>
            <a:ext cx="3739647" cy="566822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  <p:txBody>
          <a:bodyPr vert="horz" wrap="square" lIns="0" tIns="12700" rIns="0" bIns="0" rtlCol="0">
            <a:spAutoFit/>
          </a:bodyPr>
          <a:lstStyle/>
          <a:p>
            <a:r>
              <a:rPr lang="en-US"/>
              <a:t>B.S. in Business Administration Finance  at UNC Pembroke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983459" y="4946821"/>
            <a:ext cx="748665" cy="299720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Mi</a:t>
            </a:r>
            <a:r>
              <a:rPr kumimoji="0" sz="1800" b="0" i="0" u="none" strike="noStrike" kern="1200" cap="none" spc="-1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8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suk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66732" y="5974652"/>
            <a:ext cx="2954750" cy="67197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spc="-5" err="1">
                <a:solidFill>
                  <a:prstClr val="black"/>
                </a:solidFill>
                <a:latin typeface="Arial"/>
                <a:cs typeface="Arial"/>
              </a:rPr>
              <a:t>Mingyu</a:t>
            </a:r>
            <a:r>
              <a:rPr lang="en-US" sz="2400" b="1" spc="-5">
                <a:solidFill>
                  <a:prstClr val="black"/>
                </a:solidFill>
                <a:latin typeface="Arial"/>
                <a:cs typeface="Arial"/>
              </a:rPr>
              <a:t> Liao</a:t>
            </a:r>
            <a:endParaRPr kumimoji="0" lang="en-US" sz="2400" b="1" i="0" u="none" strike="noStrike" kern="1200" cap="none" spc="-5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algn="ctr">
              <a:spcBef>
                <a:spcPts val="100"/>
              </a:spcBef>
            </a:pPr>
            <a:r>
              <a:rPr lang="en-US"/>
              <a:t>MS in Business Analytics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488975" y="2184231"/>
            <a:ext cx="426214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/>
              <a:t>China Resources - Fortune Global 500;</a:t>
            </a:r>
          </a:p>
          <a:p>
            <a:r>
              <a:rPr lang="en-US"/>
              <a:t>Created KPI dashboards to track weekly performance of QDII cooperation projects between CR Trust and Morgan Stanley, 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8BA441A-D6E4-5740-9CBB-F5DCDD12E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287" y="370865"/>
            <a:ext cx="1417007" cy="2017267"/>
          </a:xfrm>
          <a:prstGeom prst="ellipse">
            <a:avLst/>
          </a:prstGeom>
          <a:ln w="63500" cap="rnd">
            <a:noFill/>
          </a:ln>
          <a:effectLst>
            <a:outerShdw blurRad="50800" dist="50800" dir="5400000" sx="-80000" sy="-18000" algn="ctr" rotWithShape="0">
              <a:schemeClr val="bg1"/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74A54AC-AFD0-3F40-B193-EA85A1206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1482" y="3848232"/>
            <a:ext cx="2780928" cy="137446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chemeClr val="bg1">
                <a:alpha val="22000"/>
              </a:scheme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900512E-DD92-794D-BC07-135632A3F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3160" y="2163869"/>
            <a:ext cx="1524103" cy="1524103"/>
          </a:xfrm>
          <a:prstGeom prst="ellipse">
            <a:avLst/>
          </a:prstGeom>
          <a:ln w="63500" cap="rnd">
            <a:noFill/>
          </a:ln>
          <a:effectLst>
            <a:outerShdw blurRad="50800" dist="50800" dir="5400000" sx="-80000" sy="-18000" algn="ctr" rotWithShape="0">
              <a:schemeClr val="bg1"/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7FB11ED-E4E9-954B-99E3-85843B45AF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2676" y="2484618"/>
            <a:ext cx="2346299" cy="3327646"/>
          </a:xfrm>
          <a:prstGeom prst="ellipse">
            <a:avLst/>
          </a:prstGeom>
          <a:ln w="63500" cap="rnd">
            <a:noFill/>
          </a:ln>
          <a:effectLst>
            <a:outerShdw blurRad="50800" dist="50800" dir="5400000" sx="-80000" sy="-18000" algn="ctr" rotWithShape="0">
              <a:schemeClr val="bg1"/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D85FCC5-2162-244A-B7EB-D79C44303A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8764" y="4148441"/>
            <a:ext cx="1688616" cy="169677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4" name="object 8">
            <a:extLst>
              <a:ext uri="{FF2B5EF4-FFF2-40B4-BE49-F238E27FC236}">
                <a16:creationId xmlns:a16="http://schemas.microsoft.com/office/drawing/2014/main" id="{39B4A83E-AEBD-AF4A-8711-F202229C15A4}"/>
              </a:ext>
            </a:extLst>
          </p:cNvPr>
          <p:cNvSpPr txBox="1"/>
          <p:nvPr/>
        </p:nvSpPr>
        <p:spPr>
          <a:xfrm>
            <a:off x="185732" y="4813270"/>
            <a:ext cx="229655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/>
              <a:t>Volunteering in </a:t>
            </a:r>
            <a:r>
              <a:rPr lang="en-US" err="1"/>
              <a:t>Aiesec</a:t>
            </a:r>
            <a:r>
              <a:rPr lang="en-US"/>
              <a:t> Cambodia </a:t>
            </a:r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id="{B8F72A04-DC6E-F041-9B10-3515113A5658}"/>
              </a:ext>
            </a:extLst>
          </p:cNvPr>
          <p:cNvSpPr txBox="1"/>
          <p:nvPr/>
        </p:nvSpPr>
        <p:spPr>
          <a:xfrm>
            <a:off x="1136646" y="2709559"/>
            <a:ext cx="229655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/>
              <a:t>Travelling</a:t>
            </a:r>
          </a:p>
        </p:txBody>
      </p:sp>
    </p:spTree>
    <p:extLst>
      <p:ext uri="{BB962C8B-B14F-4D97-AF65-F5344CB8AC3E}">
        <p14:creationId xmlns:p14="http://schemas.microsoft.com/office/powerpoint/2010/main" val="4222897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3008626" y="814110"/>
            <a:ext cx="3230127" cy="579646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/>
              <a:t>Masters in Mathematics/</a:t>
            </a:r>
          </a:p>
          <a:p>
            <a:pPr marL="12700">
              <a:spcBef>
                <a:spcPts val="100"/>
              </a:spcBef>
            </a:pPr>
            <a:r>
              <a:rPr lang="en-US"/>
              <a:t>Bachelors in Electrical Engineering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983459" y="4946821"/>
            <a:ext cx="748665" cy="299720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Mi</a:t>
            </a:r>
            <a:r>
              <a:rPr kumimoji="0" sz="1800" b="0" i="0" u="none" strike="noStrike" kern="1200" cap="none" spc="-1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8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suk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66732" y="5974652"/>
            <a:ext cx="2954750" cy="67197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spc="-5">
                <a:solidFill>
                  <a:prstClr val="black"/>
                </a:solidFill>
                <a:latin typeface="Arial"/>
                <a:cs typeface="Arial"/>
              </a:rPr>
              <a:t>Manasa Nelakuditi</a:t>
            </a:r>
            <a:endParaRPr kumimoji="0" lang="en-US" sz="2400" b="1" i="0" u="none" strike="noStrike" kern="1200" cap="none" spc="-5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algn="ctr">
              <a:spcBef>
                <a:spcPts val="100"/>
              </a:spcBef>
            </a:pPr>
            <a:r>
              <a:rPr lang="en-US"/>
              <a:t>MBA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308167" y="916903"/>
            <a:ext cx="4262145" cy="856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/>
              <a:t>Product Manager for e-commerce websites</a:t>
            </a:r>
          </a:p>
          <a:p>
            <a:pPr marL="12700">
              <a:spcBef>
                <a:spcPts val="100"/>
              </a:spcBef>
            </a:pPr>
            <a:r>
              <a:rPr lang="en-US"/>
              <a:t>Software developer : Developing network monitoring devices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B81B08A-DBC9-6B42-8DFB-F7F299314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969" y="1944488"/>
            <a:ext cx="1478364" cy="1478364"/>
          </a:xfrm>
          <a:prstGeom prst="ellipse">
            <a:avLst/>
          </a:prstGeom>
          <a:ln w="63500" cap="rnd">
            <a:noFill/>
          </a:ln>
          <a:effectLst>
            <a:outerShdw blurRad="50800" dist="50800" dir="5400000" sx="-80000" sy="-18000" algn="ctr" rotWithShape="0">
              <a:schemeClr val="bg1"/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900512E-DD92-794D-BC07-135632A3F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793" y="4260036"/>
            <a:ext cx="1524103" cy="1136726"/>
          </a:xfrm>
          <a:prstGeom prst="ellipse">
            <a:avLst/>
          </a:prstGeom>
          <a:ln w="63500" cap="rnd">
            <a:noFill/>
          </a:ln>
          <a:effectLst>
            <a:outerShdw blurRad="50800" dist="50800" dir="5400000" sx="-80000" sy="-18000" algn="ctr" rotWithShape="0">
              <a:schemeClr val="bg1"/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7FB11ED-E4E9-954B-99E3-85843B45A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087" y="2517569"/>
            <a:ext cx="2514040" cy="3140729"/>
          </a:xfrm>
          <a:prstGeom prst="ellipse">
            <a:avLst/>
          </a:prstGeom>
          <a:ln w="63500" cap="rnd">
            <a:noFill/>
          </a:ln>
          <a:effectLst>
            <a:outerShdw blurRad="50800" dist="50800" dir="5400000" sx="-80000" sy="-18000" algn="ctr" rotWithShape="0">
              <a:schemeClr val="bg1"/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D85FCC5-2162-244A-B7EB-D79C44303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33" y="2913496"/>
            <a:ext cx="1701500" cy="169677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chemeClr val="bg1">
                <a:alpha val="22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4" name="object 8">
            <a:extLst>
              <a:ext uri="{FF2B5EF4-FFF2-40B4-BE49-F238E27FC236}">
                <a16:creationId xmlns:a16="http://schemas.microsoft.com/office/drawing/2014/main" id="{39B4A83E-AEBD-AF4A-8711-F202229C15A4}"/>
              </a:ext>
            </a:extLst>
          </p:cNvPr>
          <p:cNvSpPr txBox="1"/>
          <p:nvPr/>
        </p:nvSpPr>
        <p:spPr>
          <a:xfrm>
            <a:off x="127907" y="5078652"/>
            <a:ext cx="229655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/>
              <a:t>Travelling and Dancing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4609FE3-B473-E648-8728-5C9D03EBB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9240" y="2913496"/>
            <a:ext cx="1484279" cy="148427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chemeClr val="bg1">
                <a:alpha val="22000"/>
              </a:scheme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942EF6D-EB6C-E448-982F-4D598299D8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9614" y="4174018"/>
            <a:ext cx="1484280" cy="148428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chemeClr val="bg1">
                <a:alpha val="22000"/>
              </a:scheme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84E797B-1059-464C-BAD7-D889233129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4960" y="1944827"/>
            <a:ext cx="1484280" cy="148428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chemeClr val="bg1">
                <a:alpha val="22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4718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089362" y="659312"/>
            <a:ext cx="3462055" cy="856645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/>
              <a:t>Masters in </a:t>
            </a:r>
            <a:r>
              <a:rPr lang="en-US" altLang="zh-CN"/>
              <a:t>Financial</a:t>
            </a:r>
            <a:r>
              <a:rPr lang="zh-CN" altLang="en-US"/>
              <a:t> </a:t>
            </a:r>
            <a:r>
              <a:rPr lang="en-US" altLang="zh-CN"/>
              <a:t>Management</a:t>
            </a:r>
            <a:r>
              <a:rPr lang="en-US"/>
              <a:t>/</a:t>
            </a:r>
          </a:p>
          <a:p>
            <a:pPr marL="12700">
              <a:spcBef>
                <a:spcPts val="100"/>
              </a:spcBef>
            </a:pPr>
            <a:r>
              <a:rPr lang="en-US"/>
              <a:t>Bachelors in </a:t>
            </a:r>
            <a:r>
              <a:rPr lang="en-US" altLang="zh-CN"/>
              <a:t>International</a:t>
            </a:r>
            <a:r>
              <a:rPr lang="zh-CN" altLang="en-US"/>
              <a:t> </a:t>
            </a:r>
            <a:r>
              <a:rPr lang="en-US" altLang="zh-CN"/>
              <a:t>Economics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Trade</a:t>
            </a:r>
            <a:endParaRPr lang="en-US"/>
          </a:p>
        </p:txBody>
      </p:sp>
      <p:sp>
        <p:nvSpPr>
          <p:cNvPr id="11" name="object 11"/>
          <p:cNvSpPr txBox="1"/>
          <p:nvPr/>
        </p:nvSpPr>
        <p:spPr>
          <a:xfrm>
            <a:off x="4618625" y="5862793"/>
            <a:ext cx="2954750" cy="67197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spc="-5">
                <a:solidFill>
                  <a:prstClr val="black"/>
                </a:solidFill>
                <a:latin typeface="Arial"/>
                <a:cs typeface="Arial"/>
              </a:rPr>
              <a:t>Annie</a:t>
            </a:r>
            <a:r>
              <a:rPr lang="zh-CN" altLang="en-US" sz="2400" b="1" spc="-5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en-US" altLang="zh-CN" sz="2400" b="1" spc="-5">
                <a:solidFill>
                  <a:prstClr val="black"/>
                </a:solidFill>
                <a:latin typeface="Arial"/>
                <a:cs typeface="Arial"/>
              </a:rPr>
              <a:t>Song</a:t>
            </a:r>
            <a:endParaRPr kumimoji="0" lang="en-US" sz="2400" b="1" i="0" u="none" strike="noStrike" kern="1200" cap="none" spc="-5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algn="ctr">
              <a:spcBef>
                <a:spcPts val="100"/>
              </a:spcBef>
            </a:pPr>
            <a:r>
              <a:rPr lang="en-US"/>
              <a:t>MBA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162710" y="817048"/>
            <a:ext cx="4262145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fontAlgn="base"/>
            <a:r>
              <a:rPr lang="en-US" altLang="zh-CN"/>
              <a:t>Annie</a:t>
            </a:r>
            <a:r>
              <a:rPr lang="en-US"/>
              <a:t> has</a:t>
            </a:r>
            <a:r>
              <a:rPr lang="zh-CN" altLang="en-US"/>
              <a:t> </a:t>
            </a:r>
            <a:r>
              <a:rPr lang="en-US" altLang="zh-CN"/>
              <a:t>3+</a:t>
            </a:r>
            <a:r>
              <a:rPr lang="zh-CN" altLang="en-US"/>
              <a:t> </a:t>
            </a:r>
            <a:r>
              <a:rPr lang="en-US" altLang="zh-CN"/>
              <a:t>years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en-US"/>
              <a:t> experience in financial </a:t>
            </a:r>
            <a:r>
              <a:rPr lang="en-US" altLang="zh-CN"/>
              <a:t>management</a:t>
            </a:r>
            <a:r>
              <a:rPr lang="en-US"/>
              <a:t> and has worked with top-tier </a:t>
            </a:r>
            <a:r>
              <a:rPr lang="en-US" altLang="zh-CN"/>
              <a:t>venture</a:t>
            </a:r>
            <a:r>
              <a:rPr lang="zh-CN" altLang="en-US"/>
              <a:t> </a:t>
            </a:r>
            <a:r>
              <a:rPr lang="en-US" altLang="zh-CN"/>
              <a:t>capital</a:t>
            </a:r>
            <a:r>
              <a:rPr lang="zh-CN" altLang="en-US"/>
              <a:t> </a:t>
            </a:r>
            <a:r>
              <a:rPr lang="en-US" altLang="zh-CN"/>
              <a:t>firm</a:t>
            </a:r>
            <a:r>
              <a:rPr lang="en-US"/>
              <a:t> to connect the best technology startups with the world’s largest corporations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cross-border</a:t>
            </a:r>
            <a:r>
              <a:rPr lang="zh-CN" altLang="en-US"/>
              <a:t> </a:t>
            </a:r>
            <a:r>
              <a:rPr lang="en-US" altLang="zh-CN"/>
              <a:t>businesses</a:t>
            </a:r>
            <a:r>
              <a:rPr lang="en-US"/>
              <a:t>.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7FB11ED-E4E9-954B-99E3-85843B45A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351" y="2353621"/>
            <a:ext cx="2629297" cy="3140729"/>
          </a:xfrm>
          <a:prstGeom prst="ellipse">
            <a:avLst/>
          </a:prstGeom>
          <a:ln w="63500" cap="rnd">
            <a:noFill/>
          </a:ln>
          <a:effectLst>
            <a:outerShdw blurRad="50800" dist="50800" dir="5400000" sx="-80000" sy="-18000" algn="ctr" rotWithShape="0">
              <a:schemeClr val="bg1"/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4" name="object 8">
            <a:extLst>
              <a:ext uri="{FF2B5EF4-FFF2-40B4-BE49-F238E27FC236}">
                <a16:creationId xmlns:a16="http://schemas.microsoft.com/office/drawing/2014/main" id="{39B4A83E-AEBD-AF4A-8711-F202229C15A4}"/>
              </a:ext>
            </a:extLst>
          </p:cNvPr>
          <p:cNvSpPr txBox="1"/>
          <p:nvPr/>
        </p:nvSpPr>
        <p:spPr>
          <a:xfrm>
            <a:off x="-197709" y="3788790"/>
            <a:ext cx="229655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altLang="zh-CN"/>
              <a:t>Photography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962948-57F8-DB4D-A209-2D6EBEA68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3877" y="2611782"/>
            <a:ext cx="3933790" cy="1180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6EF5FD-53EC-B84C-9E45-5560F768B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379" y="436651"/>
            <a:ext cx="1548993" cy="1778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C7EE2B-4A94-994A-8E6B-3D8B40BD37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2119" y="1552746"/>
            <a:ext cx="2629298" cy="1314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F64D29-50B9-F040-A5F7-24C75DED0A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3877" y="4287733"/>
            <a:ext cx="2429878" cy="9674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B1E826-5E57-DF49-B72C-FBBE48854B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5855" y="3038770"/>
            <a:ext cx="2266020" cy="15000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BF0FBDE-0A8B-E346-BE62-2A0F495D56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69239" y="4902820"/>
            <a:ext cx="2022210" cy="1183062"/>
          </a:xfrm>
          <a:prstGeom prst="rect">
            <a:avLst/>
          </a:prstGeom>
        </p:spPr>
      </p:pic>
      <p:sp>
        <p:nvSpPr>
          <p:cNvPr id="31" name="object 8">
            <a:extLst>
              <a:ext uri="{FF2B5EF4-FFF2-40B4-BE49-F238E27FC236}">
                <a16:creationId xmlns:a16="http://schemas.microsoft.com/office/drawing/2014/main" id="{73DA70D6-0CAB-F643-9B84-ABEBF3B6D367}"/>
              </a:ext>
            </a:extLst>
          </p:cNvPr>
          <p:cNvSpPr txBox="1"/>
          <p:nvPr/>
        </p:nvSpPr>
        <p:spPr>
          <a:xfrm>
            <a:off x="72683" y="5349439"/>
            <a:ext cx="229655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altLang="zh-CN"/>
              <a:t>Guzheng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270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 flipV="1">
            <a:off x="321563" y="975361"/>
            <a:ext cx="4639320" cy="45719"/>
          </a:xfrm>
          <a:custGeom>
            <a:avLst/>
            <a:gdLst/>
            <a:ahLst/>
            <a:cxnLst/>
            <a:rect l="l" t="t" r="r" b="b"/>
            <a:pathLst>
              <a:path w="2572385">
                <a:moveTo>
                  <a:pt x="0" y="0"/>
                </a:moveTo>
                <a:lnTo>
                  <a:pt x="2571877" y="0"/>
                </a:lnTo>
              </a:path>
            </a:pathLst>
          </a:custGeom>
          <a:ln w="6096">
            <a:solidFill>
              <a:srgbClr val="312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1126" y="172034"/>
            <a:ext cx="5205273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4000" spc="-125">
                <a:solidFill>
                  <a:srgbClr val="312A33"/>
                </a:solidFill>
              </a:rPr>
              <a:t>Executive Summary</a:t>
            </a:r>
            <a:endParaRPr lang="en-US" sz="4000"/>
          </a:p>
        </p:txBody>
      </p:sp>
      <p:sp>
        <p:nvSpPr>
          <p:cNvPr id="7" name="object 7"/>
          <p:cNvSpPr txBox="1"/>
          <p:nvPr/>
        </p:nvSpPr>
        <p:spPr>
          <a:xfrm>
            <a:off x="244550" y="1415922"/>
            <a:ext cx="11306983" cy="3872855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751840" lvl="0" indent="-739140">
              <a:lnSpc>
                <a:spcPct val="150000"/>
              </a:lnSpc>
              <a:spcBef>
                <a:spcPts val="760"/>
              </a:spcBef>
              <a:buFont typeface="Arial" panose="020B0604020202020204" pitchFamily="34" charset="0"/>
              <a:buChar char="•"/>
              <a:tabLst>
                <a:tab pos="751205" algn="l"/>
                <a:tab pos="751840" algn="l"/>
              </a:tabLst>
              <a:defRPr/>
            </a:pPr>
            <a:r>
              <a:rPr lang="en-GB" sz="2400">
                <a:solidFill>
                  <a:srgbClr val="000000"/>
                </a:solidFill>
                <a:latin typeface="Arial"/>
                <a:cs typeface="Arial"/>
              </a:rPr>
              <a:t>Built a model to list out the bottom 20% of profits (after careful allocation of marketing and warranty costs) on </a:t>
            </a:r>
            <a:r>
              <a:rPr lang="en-GB" sz="2400" err="1">
                <a:solidFill>
                  <a:srgbClr val="000000"/>
                </a:solidFill>
                <a:latin typeface="Arial"/>
                <a:cs typeface="Arial"/>
              </a:rPr>
              <a:t>Netgear’s</a:t>
            </a:r>
            <a:r>
              <a:rPr lang="en-GB" sz="2400">
                <a:solidFill>
                  <a:srgbClr val="000000"/>
                </a:solidFill>
                <a:latin typeface="Arial"/>
                <a:cs typeface="Arial"/>
              </a:rPr>
              <a:t> Router, </a:t>
            </a:r>
            <a:r>
              <a:rPr lang="en-IN" sz="2400" spc="-5">
                <a:solidFill>
                  <a:prstClr val="black"/>
                </a:solidFill>
                <a:latin typeface="Arial"/>
                <a:cs typeface="Arial"/>
              </a:rPr>
              <a:t>Range extender, Cable and WIFI-System product lines</a:t>
            </a:r>
          </a:p>
          <a:p>
            <a:pPr marL="12700" lvl="0">
              <a:lnSpc>
                <a:spcPct val="150000"/>
              </a:lnSpc>
              <a:spcBef>
                <a:spcPts val="760"/>
              </a:spcBef>
              <a:tabLst>
                <a:tab pos="751205" algn="l"/>
                <a:tab pos="751840" algn="l"/>
              </a:tabLst>
              <a:defRPr/>
            </a:pPr>
            <a:endParaRPr lang="en-GB" sz="800">
              <a:solidFill>
                <a:srgbClr val="000000"/>
              </a:solidFill>
              <a:latin typeface="Arial"/>
              <a:cs typeface="Arial"/>
            </a:endParaRPr>
          </a:p>
          <a:p>
            <a:pPr marL="751840" lvl="0" indent="-739140">
              <a:lnSpc>
                <a:spcPct val="150000"/>
              </a:lnSpc>
              <a:spcBef>
                <a:spcPts val="760"/>
              </a:spcBef>
              <a:buFont typeface="Arial" panose="020B0604020202020204" pitchFamily="34" charset="0"/>
              <a:buChar char="•"/>
              <a:tabLst>
                <a:tab pos="751205" algn="l"/>
                <a:tab pos="751840" algn="l"/>
              </a:tabLst>
              <a:defRPr/>
            </a:pPr>
            <a:r>
              <a:rPr lang="en-IN" sz="2400">
                <a:latin typeface="Arial" panose="020B0604020202020204" pitchFamily="34" charset="0"/>
                <a:cs typeface="Arial" panose="020B0604020202020204" pitchFamily="34" charset="0"/>
              </a:rPr>
              <a:t>Analysed the variation of product quantity with the price change</a:t>
            </a:r>
          </a:p>
          <a:p>
            <a:pPr marL="12700" lvl="0">
              <a:lnSpc>
                <a:spcPct val="150000"/>
              </a:lnSpc>
              <a:spcBef>
                <a:spcPts val="760"/>
              </a:spcBef>
              <a:tabLst>
                <a:tab pos="751205" algn="l"/>
                <a:tab pos="751840" algn="l"/>
              </a:tabLst>
              <a:defRPr/>
            </a:pPr>
            <a:endParaRPr lang="en-IN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1840" lvl="0" indent="-739140">
              <a:lnSpc>
                <a:spcPct val="150000"/>
              </a:lnSpc>
              <a:spcBef>
                <a:spcPts val="760"/>
              </a:spcBef>
              <a:buFont typeface="Arial" panose="020B0604020202020204" pitchFamily="34" charset="0"/>
              <a:buChar char="•"/>
              <a:tabLst>
                <a:tab pos="751205" algn="l"/>
                <a:tab pos="751840" algn="l"/>
              </a:tabLst>
              <a:defRPr/>
            </a:pPr>
            <a:r>
              <a:rPr lang="en-IN" sz="2400">
                <a:latin typeface="Arial"/>
                <a:cs typeface="Arial"/>
              </a:rPr>
              <a:t>Evaluated the competitive analysis and  produced the perceptual map</a:t>
            </a:r>
            <a:endParaRPr lang="en-IN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9049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 flipV="1">
            <a:off x="321563" y="991773"/>
            <a:ext cx="5649692" cy="29307"/>
          </a:xfrm>
          <a:custGeom>
            <a:avLst/>
            <a:gdLst/>
            <a:ahLst/>
            <a:cxnLst/>
            <a:rect l="l" t="t" r="r" b="b"/>
            <a:pathLst>
              <a:path w="2572385">
                <a:moveTo>
                  <a:pt x="0" y="0"/>
                </a:moveTo>
                <a:lnTo>
                  <a:pt x="2571877" y="0"/>
                </a:lnTo>
              </a:path>
            </a:pathLst>
          </a:custGeom>
          <a:ln w="6096">
            <a:solidFill>
              <a:srgbClr val="312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1126" y="172034"/>
            <a:ext cx="7391425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4000" spc="-125">
                <a:solidFill>
                  <a:srgbClr val="312A33"/>
                </a:solidFill>
              </a:rPr>
              <a:t>SKUs selected for Analysis</a:t>
            </a:r>
            <a:endParaRPr lang="en-US" sz="4000"/>
          </a:p>
        </p:txBody>
      </p:sp>
      <p:sp>
        <p:nvSpPr>
          <p:cNvPr id="7" name="object 7"/>
          <p:cNvSpPr txBox="1"/>
          <p:nvPr/>
        </p:nvSpPr>
        <p:spPr>
          <a:xfrm>
            <a:off x="244550" y="1415922"/>
            <a:ext cx="11306983" cy="3759684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751840" lvl="0" indent="-739140">
              <a:lnSpc>
                <a:spcPct val="150000"/>
              </a:lnSpc>
              <a:spcBef>
                <a:spcPts val="760"/>
              </a:spcBef>
              <a:buFont typeface="Arial" panose="020B0604020202020204" pitchFamily="34" charset="0"/>
              <a:buChar char="•"/>
              <a:tabLst>
                <a:tab pos="751205" algn="l"/>
                <a:tab pos="751840" algn="l"/>
              </a:tabLst>
              <a:defRPr/>
            </a:pPr>
            <a:r>
              <a:rPr lang="en-GB" sz="2000">
                <a:solidFill>
                  <a:srgbClr val="000000"/>
                </a:solidFill>
                <a:latin typeface="Arial"/>
                <a:cs typeface="Arial"/>
              </a:rPr>
              <a:t>Years 2017(Q1-Q4) - 2018(Q1-Q3)</a:t>
            </a:r>
          </a:p>
          <a:p>
            <a:pPr marL="751840" lvl="0" indent="-739140">
              <a:lnSpc>
                <a:spcPct val="150000"/>
              </a:lnSpc>
              <a:spcBef>
                <a:spcPts val="760"/>
              </a:spcBef>
              <a:buFont typeface="Arial" panose="020B0604020202020204" pitchFamily="34" charset="0"/>
              <a:buChar char="•"/>
              <a:tabLst>
                <a:tab pos="751205" algn="l"/>
                <a:tab pos="751840" algn="l"/>
              </a:tabLst>
              <a:defRPr/>
            </a:pPr>
            <a:r>
              <a:rPr lang="en-IN" sz="2000">
                <a:latin typeface="Arial" panose="020B0604020202020204" pitchFamily="34" charset="0"/>
                <a:cs typeface="Arial" panose="020B0604020202020204" pitchFamily="34" charset="0"/>
              </a:rPr>
              <a:t>Excluded products only sold in 2018 and not in 2017</a:t>
            </a:r>
          </a:p>
          <a:p>
            <a:pPr marL="751840" lvl="0" indent="-739140">
              <a:lnSpc>
                <a:spcPct val="150000"/>
              </a:lnSpc>
              <a:spcBef>
                <a:spcPts val="760"/>
              </a:spcBef>
              <a:buFont typeface="Arial" panose="020B0604020202020204" pitchFamily="34" charset="0"/>
              <a:buChar char="•"/>
              <a:tabLst>
                <a:tab pos="751205" algn="l"/>
                <a:tab pos="751840" algn="l"/>
              </a:tabLst>
              <a:defRPr/>
            </a:pPr>
            <a:r>
              <a:rPr lang="en-IN" sz="2000">
                <a:latin typeface="Arial" panose="020B0604020202020204" pitchFamily="34" charset="0"/>
                <a:cs typeface="Arial" panose="020B0604020202020204" pitchFamily="34" charset="0"/>
              </a:rPr>
              <a:t>Excluded all EOLs based on the data provided to us </a:t>
            </a:r>
            <a:r>
              <a:rPr lang="en-IN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marL="751840" lvl="0" indent="-739140">
              <a:lnSpc>
                <a:spcPct val="150000"/>
              </a:lnSpc>
              <a:spcBef>
                <a:spcPts val="660"/>
              </a:spcBef>
              <a:buFont typeface="Arial" panose="020B0604020202020204" pitchFamily="34" charset="0"/>
              <a:buChar char="•"/>
              <a:tabLst>
                <a:tab pos="751205" algn="l"/>
                <a:tab pos="751840" algn="l"/>
              </a:tabLst>
              <a:defRPr/>
            </a:pPr>
            <a:r>
              <a:rPr lang="en-IN" sz="2000" spc="-5">
                <a:solidFill>
                  <a:prstClr val="black"/>
                </a:solidFill>
                <a:latin typeface="Arial"/>
                <a:cs typeface="Arial"/>
              </a:rPr>
              <a:t>Products: Cable, Range extender, Routers and WIFI-Systems</a:t>
            </a:r>
          </a:p>
          <a:p>
            <a:pPr marL="751840" lvl="0" indent="-739140">
              <a:lnSpc>
                <a:spcPct val="150000"/>
              </a:lnSpc>
              <a:spcBef>
                <a:spcPts val="660"/>
              </a:spcBef>
              <a:buFont typeface="Arial" panose="020B0604020202020204" pitchFamily="34" charset="0"/>
              <a:buChar char="•"/>
              <a:tabLst>
                <a:tab pos="751205" algn="l"/>
                <a:tab pos="751840" algn="l"/>
              </a:tabLst>
              <a:defRPr/>
            </a:pPr>
            <a:r>
              <a:rPr lang="en-IN" sz="2000" spc="-5">
                <a:solidFill>
                  <a:prstClr val="black"/>
                </a:solidFill>
                <a:latin typeface="Arial"/>
                <a:cs typeface="Arial"/>
              </a:rPr>
              <a:t>Intra cross elasticity includes the item </a:t>
            </a:r>
            <a:r>
              <a:rPr lang="en-IN" sz="2000" spc="-5" err="1">
                <a:solidFill>
                  <a:prstClr val="black"/>
                </a:solidFill>
                <a:latin typeface="Arial"/>
                <a:cs typeface="Arial"/>
              </a:rPr>
              <a:t>skus</a:t>
            </a:r>
            <a:r>
              <a:rPr lang="en-IN" sz="2000" spc="-5">
                <a:solidFill>
                  <a:prstClr val="black"/>
                </a:solidFill>
                <a:latin typeface="Arial"/>
                <a:cs typeface="Arial"/>
              </a:rPr>
              <a:t> belongs to that product line only</a:t>
            </a:r>
          </a:p>
          <a:p>
            <a:pPr marL="751840" lvl="0" indent="-739140">
              <a:lnSpc>
                <a:spcPct val="150000"/>
              </a:lnSpc>
              <a:spcBef>
                <a:spcPts val="660"/>
              </a:spcBef>
              <a:buFont typeface="Arial" panose="020B0604020202020204" pitchFamily="34" charset="0"/>
              <a:buChar char="•"/>
              <a:tabLst>
                <a:tab pos="751205" algn="l"/>
                <a:tab pos="751840" algn="l"/>
              </a:tabLst>
              <a:defRPr/>
            </a:pPr>
            <a:r>
              <a:rPr lang="en-IN" sz="2000" spc="-5">
                <a:solidFill>
                  <a:prstClr val="black"/>
                </a:solidFill>
                <a:latin typeface="Arial"/>
                <a:cs typeface="Arial"/>
              </a:rPr>
              <a:t>Standard Cost, not Extended Standard Cost</a:t>
            </a:r>
          </a:p>
          <a:p>
            <a:pPr marL="751840" lvl="0" indent="-739140">
              <a:lnSpc>
                <a:spcPct val="150000"/>
              </a:lnSpc>
              <a:spcBef>
                <a:spcPts val="660"/>
              </a:spcBef>
              <a:buFont typeface="Arial" panose="020B0604020202020204" pitchFamily="34" charset="0"/>
              <a:buChar char="•"/>
              <a:tabLst>
                <a:tab pos="751205" algn="l"/>
                <a:tab pos="751840" algn="l"/>
              </a:tabLst>
              <a:defRPr/>
            </a:pPr>
            <a:r>
              <a:rPr lang="en-IN" sz="2000">
                <a:latin typeface="Arial" panose="020B0604020202020204" pitchFamily="34" charset="0"/>
                <a:cs typeface="Arial" panose="020B0604020202020204" pitchFamily="34" charset="0"/>
              </a:rPr>
              <a:t>Excluded products that have small negative quantities and/or revenues</a:t>
            </a:r>
          </a:p>
        </p:txBody>
      </p:sp>
    </p:spTree>
    <p:extLst>
      <p:ext uri="{BB962C8B-B14F-4D97-AF65-F5344CB8AC3E}">
        <p14:creationId xmlns:p14="http://schemas.microsoft.com/office/powerpoint/2010/main" val="4093852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 flipV="1">
            <a:off x="321563" y="991773"/>
            <a:ext cx="1370770" cy="29307"/>
          </a:xfrm>
          <a:custGeom>
            <a:avLst/>
            <a:gdLst/>
            <a:ahLst/>
            <a:cxnLst/>
            <a:rect l="l" t="t" r="r" b="b"/>
            <a:pathLst>
              <a:path w="2572385">
                <a:moveTo>
                  <a:pt x="0" y="0"/>
                </a:moveTo>
                <a:lnTo>
                  <a:pt x="2571877" y="0"/>
                </a:lnTo>
              </a:path>
            </a:pathLst>
          </a:custGeom>
          <a:ln w="6096">
            <a:solidFill>
              <a:srgbClr val="312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1127" y="172034"/>
            <a:ext cx="4186554" cy="629018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4000" spc="-125">
                <a:solidFill>
                  <a:srgbClr val="312A33"/>
                </a:solidFill>
              </a:rPr>
              <a:t>Pareto</a:t>
            </a:r>
            <a:endParaRPr lang="en-US" sz="4000">
              <a:solidFill>
                <a:srgbClr val="312A33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4551" y="1415922"/>
            <a:ext cx="6129020" cy="1552348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751840" indent="-739140">
              <a:spcBef>
                <a:spcPts val="760"/>
              </a:spcBef>
              <a:buFont typeface="Arial" panose="020B0604020202020204" pitchFamily="34" charset="0"/>
              <a:buChar char="•"/>
              <a:tabLst>
                <a:tab pos="751205" algn="l"/>
                <a:tab pos="751840" algn="l"/>
              </a:tabLst>
              <a:defRPr/>
            </a:pPr>
            <a:r>
              <a:rPr lang="en-IN" sz="2000" spc="-85">
                <a:solidFill>
                  <a:prstClr val="black"/>
                </a:solidFill>
                <a:latin typeface="Arial"/>
                <a:cs typeface="Arial"/>
              </a:rPr>
              <a:t>Sales Margin</a:t>
            </a:r>
            <a:endParaRPr lang="en-US">
              <a:solidFill>
                <a:prstClr val="black"/>
              </a:solidFill>
              <a:latin typeface="Calibri"/>
              <a:cs typeface="Calibri"/>
            </a:endParaRPr>
          </a:p>
          <a:p>
            <a:pPr marL="751840" indent="-739140">
              <a:spcBef>
                <a:spcPts val="760"/>
              </a:spcBef>
              <a:buFont typeface="Arial" panose="020B0604020202020204" pitchFamily="34" charset="0"/>
              <a:buChar char="•"/>
              <a:tabLst>
                <a:tab pos="751205" algn="l"/>
                <a:tab pos="751840" algn="l"/>
              </a:tabLst>
              <a:defRPr/>
            </a:pPr>
            <a:r>
              <a:rPr lang="en-IN" sz="2000" spc="-85">
                <a:latin typeface="Arial"/>
                <a:cs typeface="Arial"/>
              </a:rPr>
              <a:t>Standard Cost</a:t>
            </a:r>
          </a:p>
          <a:p>
            <a:pPr marL="751840" indent="-739140">
              <a:spcBef>
                <a:spcPts val="760"/>
              </a:spcBef>
              <a:buFont typeface="Arial" panose="020B0604020202020204" pitchFamily="34" charset="0"/>
              <a:buChar char="•"/>
              <a:tabLst>
                <a:tab pos="751205" algn="l"/>
                <a:tab pos="751840" algn="l"/>
              </a:tabLst>
              <a:defRPr/>
            </a:pPr>
            <a:r>
              <a:rPr lang="en-IN" sz="2000" spc="-85">
                <a:latin typeface="Arial"/>
                <a:cs typeface="Arial"/>
              </a:rPr>
              <a:t>Sales Thru Qty</a:t>
            </a:r>
          </a:p>
          <a:p>
            <a:pPr marL="751840" indent="-739140">
              <a:spcBef>
                <a:spcPts val="760"/>
              </a:spcBef>
              <a:buFont typeface="Arial" panose="020B0604020202020204" pitchFamily="34" charset="0"/>
              <a:buChar char="•"/>
              <a:tabLst>
                <a:tab pos="751205" algn="l"/>
                <a:tab pos="751840" algn="l"/>
              </a:tabLst>
              <a:defRPr/>
            </a:pPr>
            <a:r>
              <a:rPr lang="en-IN" sz="2000" spc="-85">
                <a:latin typeface="Arial"/>
                <a:cs typeface="Arial"/>
              </a:rPr>
              <a:t>Sales Thru Dollars</a:t>
            </a:r>
          </a:p>
        </p:txBody>
      </p:sp>
      <p:sp>
        <p:nvSpPr>
          <p:cNvPr id="8" name="object 8"/>
          <p:cNvSpPr/>
          <p:nvPr/>
        </p:nvSpPr>
        <p:spPr>
          <a:xfrm>
            <a:off x="6502907" y="0"/>
            <a:ext cx="5689090" cy="6409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8097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F835C24A4A494CAED3EA2075FFB8B7" ma:contentTypeVersion="4" ma:contentTypeDescription="Create a new document." ma:contentTypeScope="" ma:versionID="ce196a556b0e364b26f67ea11b2f1fd7">
  <xsd:schema xmlns:xsd="http://www.w3.org/2001/XMLSchema" xmlns:xs="http://www.w3.org/2001/XMLSchema" xmlns:p="http://schemas.microsoft.com/office/2006/metadata/properties" xmlns:ns2="b2b3b490-bdfe-41fa-a370-7b4aa9c5e1c8" targetNamespace="http://schemas.microsoft.com/office/2006/metadata/properties" ma:root="true" ma:fieldsID="03f8c1d74c9b6cef913d7c77322f51b8" ns2:_="">
    <xsd:import namespace="b2b3b490-bdfe-41fa-a370-7b4aa9c5e1c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b3b490-bdfe-41fa-a370-7b4aa9c5e1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4469CF4-F46E-4F0B-A8FB-9D2B22F83442}">
  <ds:schemaRefs>
    <ds:schemaRef ds:uri="b2b3b490-bdfe-41fa-a370-7b4aa9c5e1c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D206D09-EAD0-453D-943F-3E7943FFE5B4}">
  <ds:schemaRefs>
    <ds:schemaRef ds:uri="b2b3b490-bdfe-41fa-a370-7b4aa9c5e1c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E2BB5BA-C352-4218-8B16-A944E52A58F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28</Slides>
  <Notes>2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Office Theme</vt:lpstr>
      <vt:lpstr>1_Office Theme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Executive Summary</vt:lpstr>
      <vt:lpstr>SKUs selected for Analysis</vt:lpstr>
      <vt:lpstr>Pareto</vt:lpstr>
      <vt:lpstr>PowerPoint Presentation</vt:lpstr>
      <vt:lpstr>PowerPoint Presentation</vt:lpstr>
      <vt:lpstr>PowerPoint Presentation</vt:lpstr>
      <vt:lpstr>PowerPoint Presentation</vt:lpstr>
      <vt:lpstr>Return Conversion Rates &amp; Marketing Cost </vt:lpstr>
      <vt:lpstr>Cable</vt:lpstr>
      <vt:lpstr>Router</vt:lpstr>
      <vt:lpstr>Range Extender</vt:lpstr>
      <vt:lpstr>Wifi System</vt:lpstr>
      <vt:lpstr>Trend Analysis </vt:lpstr>
      <vt:lpstr>PowerPoint Presentation</vt:lpstr>
      <vt:lpstr>PowerPoint Presentation</vt:lpstr>
      <vt:lpstr>PowerPoint Presentation</vt:lpstr>
      <vt:lpstr>PowerPoint Presentation</vt:lpstr>
      <vt:lpstr>Price Vs Quantity – Routers </vt:lpstr>
      <vt:lpstr>Price Vs Quantity – WiFi </vt:lpstr>
      <vt:lpstr>Price Vs Quantity – Range Extender </vt:lpstr>
      <vt:lpstr>Price Vs Quantity – Cable 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Manasa Nelakuditi</dc:creator>
  <cp:revision>1</cp:revision>
  <dcterms:created xsi:type="dcterms:W3CDTF">2019-01-14T01:30:55Z</dcterms:created>
  <dcterms:modified xsi:type="dcterms:W3CDTF">2019-01-17T07:34:51Z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0x0101006FF835C24A4A494CAED3EA2075FFB8B7</vt:lpwstr>
  </property>
</Properties>
</file>